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3" r:id="rId6"/>
    <p:sldId id="281" r:id="rId7"/>
    <p:sldId id="282" r:id="rId8"/>
    <p:sldId id="284" r:id="rId9"/>
    <p:sldId id="285" r:id="rId10"/>
    <p:sldId id="286" r:id="rId11"/>
    <p:sldId id="291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Transparency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Accountability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endParaRPr lang="en-US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Internal Controls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F74BC01B-5E1E-4ADD-9515-00356B79D176}">
      <dgm:prSet/>
      <dgm:spPr/>
      <dgm:t>
        <a:bodyPr/>
        <a:lstStyle/>
        <a:p>
          <a:endParaRPr lang="en-US" dirty="0"/>
        </a:p>
      </dgm:t>
    </dgm:pt>
    <dgm:pt modelId="{E80B95A6-581A-4BC4-B523-74C273FD8287}" type="parTrans" cxnId="{8778ABD9-C262-4DF9-8C1E-BF1D063BB5C9}">
      <dgm:prSet/>
      <dgm:spPr/>
      <dgm:t>
        <a:bodyPr/>
        <a:lstStyle/>
        <a:p>
          <a:endParaRPr lang="en-US"/>
        </a:p>
      </dgm:t>
    </dgm:pt>
    <dgm:pt modelId="{FD8ABA08-9D28-4DE1-846B-EF07372F5BF8}" type="sibTrans" cxnId="{8778ABD9-C262-4DF9-8C1E-BF1D063BB5C9}">
      <dgm:prSet/>
      <dgm:spPr/>
      <dgm:t>
        <a:bodyPr/>
        <a:lstStyle/>
        <a:p>
          <a:endParaRPr lang="en-US"/>
        </a:p>
      </dgm:t>
    </dgm:pt>
    <dgm:pt modelId="{1A81B608-6CBB-4CD9-83C4-88A66B0F22BE}">
      <dgm:prSet/>
      <dgm:spPr/>
      <dgm:t>
        <a:bodyPr/>
        <a:lstStyle/>
        <a:p>
          <a:pPr>
            <a:defRPr b="1"/>
          </a:pPr>
          <a:r>
            <a:rPr lang="en-US" dirty="0"/>
            <a:t>Compliance</a:t>
          </a:r>
        </a:p>
      </dgm:t>
    </dgm:pt>
    <dgm:pt modelId="{9FEFCF9C-14D3-4BD4-9361-4DEC65097465}" type="parTrans" cxnId="{E7D533A3-FC90-4261-9739-77AE08CB6F79}">
      <dgm:prSet/>
      <dgm:spPr/>
      <dgm:t>
        <a:bodyPr/>
        <a:lstStyle/>
        <a:p>
          <a:endParaRPr lang="en-US"/>
        </a:p>
      </dgm:t>
    </dgm:pt>
    <dgm:pt modelId="{10C30C42-BA44-4C3E-8E0D-E6684661235A}" type="sibTrans" cxnId="{E7D533A3-FC90-4261-9739-77AE08CB6F79}">
      <dgm:prSet/>
      <dgm:spPr/>
      <dgm:t>
        <a:bodyPr/>
        <a:lstStyle/>
        <a:p>
          <a:endParaRPr lang="en-US"/>
        </a:p>
      </dgm:t>
    </dgm:pt>
    <dgm:pt modelId="{AB1660DB-B089-42E0-900C-B1FCC3FC2D4B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C00B79DB-08D9-416E-AC95-B3DC6DDBC51D}" type="pres">
      <dgm:prSet presAssocID="{E754A2A0-41CE-428B-9DDC-DCD1FD12D16A}" presName="composite" presStyleCnt="0"/>
      <dgm:spPr/>
    </dgm:pt>
    <dgm:pt modelId="{55EE2513-A4EB-4904-8D19-8DA655330BDA}" type="pres">
      <dgm:prSet presAssocID="{E754A2A0-41CE-428B-9DDC-DCD1FD12D16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F654B5-9E1D-445E-81AB-DF994DA7D74E}" type="pres">
      <dgm:prSet presAssocID="{E754A2A0-41CE-428B-9DDC-DCD1FD12D16A}" presName="desTx" presStyleLbl="revTx" presStyleIdx="0" presStyleCnt="3">
        <dgm:presLayoutVars>
          <dgm:bulletEnabled val="1"/>
        </dgm:presLayoutVars>
      </dgm:prSet>
      <dgm:spPr/>
    </dgm:pt>
    <dgm:pt modelId="{D405245D-9300-4B2F-83BE-D1B7CFCF7523}" type="pres">
      <dgm:prSet presAssocID="{02D8D4EF-9694-45C7-AF26-E20371B3C352}" presName="space" presStyleCnt="0"/>
      <dgm:spPr/>
    </dgm:pt>
    <dgm:pt modelId="{79FD3C41-32C0-4F2C-9B68-52CB36869B3B}" type="pres">
      <dgm:prSet presAssocID="{DCCE571A-4D30-4294-ABAF-6885F619D2D9}" presName="composite" presStyleCnt="0"/>
      <dgm:spPr/>
    </dgm:pt>
    <dgm:pt modelId="{98C37046-BBD1-43E6-B088-42EC3B3AFDC7}" type="pres">
      <dgm:prSet presAssocID="{DCCE571A-4D30-4294-ABAF-6885F619D2D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1A3AAAB-8A0F-4756-A6F4-56035434964D}" type="pres">
      <dgm:prSet presAssocID="{DCCE571A-4D30-4294-ABAF-6885F619D2D9}" presName="desTx" presStyleLbl="revTx" presStyleIdx="1" presStyleCnt="3">
        <dgm:presLayoutVars>
          <dgm:bulletEnabled val="1"/>
        </dgm:presLayoutVars>
      </dgm:prSet>
      <dgm:spPr/>
    </dgm:pt>
    <dgm:pt modelId="{A002926D-5161-4DA1-A1B7-A0909A21D93B}" type="pres">
      <dgm:prSet presAssocID="{2C1DF6EC-6090-4926-A556-3D2417B7F2AA}" presName="space" presStyleCnt="0"/>
      <dgm:spPr/>
    </dgm:pt>
    <dgm:pt modelId="{2E6D7BB1-464B-4080-AA5D-D37D624A343A}" type="pres">
      <dgm:prSet presAssocID="{1C1B28B7-2609-4BAA-AAAB-5801EDFD334C}" presName="composite" presStyleCnt="0"/>
      <dgm:spPr/>
    </dgm:pt>
    <dgm:pt modelId="{903A6B7F-C57A-4E10-99AB-DE17B3EF3F61}" type="pres">
      <dgm:prSet presAssocID="{1C1B28B7-2609-4BAA-AAAB-5801EDFD334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11BCFC-0916-490C-A7C8-8B9B846EA7D1}" type="pres">
      <dgm:prSet presAssocID="{1C1B28B7-2609-4BAA-AAAB-5801EDFD334C}" presName="desTx" presStyleLbl="revTx" presStyleIdx="2" presStyleCnt="3">
        <dgm:presLayoutVars>
          <dgm:bulletEnabled val="1"/>
        </dgm:presLayoutVars>
      </dgm:prSet>
      <dgm:spPr/>
    </dgm:pt>
    <dgm:pt modelId="{E36F9F50-4357-4CFA-8DBC-675A1AE2DEB5}" type="pres">
      <dgm:prSet presAssocID="{A432C086-9156-4D32-A06E-6E237CC66D92}" presName="space" presStyleCnt="0"/>
      <dgm:spPr/>
    </dgm:pt>
    <dgm:pt modelId="{3E13D6A4-C37B-49C2-95F8-0CEF4599341A}" type="pres">
      <dgm:prSet presAssocID="{1A81B608-6CBB-4CD9-83C4-88A66B0F22BE}" presName="composite" presStyleCnt="0"/>
      <dgm:spPr/>
    </dgm:pt>
    <dgm:pt modelId="{7B97FA53-7AA6-49FC-B976-332FBCB7FFC5}" type="pres">
      <dgm:prSet presAssocID="{1A81B608-6CBB-4CD9-83C4-88A66B0F22B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9C77665-9D25-4316-BEB1-8136C8AE4BFB}" type="pres">
      <dgm:prSet presAssocID="{1A81B608-6CBB-4CD9-83C4-88A66B0F22BE}" presName="desTx" presStyleLbl="revTx" presStyleIdx="2" presStyleCnt="3">
        <dgm:presLayoutVars>
          <dgm:bulletEnabled val="1"/>
        </dgm:presLayoutVars>
      </dgm:prSet>
      <dgm:spPr/>
    </dgm:pt>
  </dgm:ptLst>
  <dgm:cxnLst>
    <dgm:cxn modelId="{A9326730-CC5E-4169-8D1E-485734AB074E}" type="presOf" srcId="{F74BC01B-5E1E-4ADD-9515-00356B79D176}" destId="{BA11BCFC-0916-490C-A7C8-8B9B846EA7D1}" srcOrd="0" destOrd="1" presId="urn:microsoft.com/office/officeart/2005/8/layout/chevron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CDA35638-A75C-406E-A46D-CF4DF655A6CD}" type="presOf" srcId="{1C1B28B7-2609-4BAA-AAAB-5801EDFD334C}" destId="{903A6B7F-C57A-4E10-99AB-DE17B3EF3F61}" srcOrd="0" destOrd="0" presId="urn:microsoft.com/office/officeart/2005/8/layout/chevron1"/>
    <dgm:cxn modelId="{449BD547-30B1-4EF4-AA78-21F857AADCEE}" type="presOf" srcId="{28C188E4-A3B1-47AF-802E-B2DED21921BA}" destId="{BA11BCFC-0916-490C-A7C8-8B9B846EA7D1}" srcOrd="0" destOrd="0" presId="urn:microsoft.com/office/officeart/2005/8/layout/chevron1"/>
    <dgm:cxn modelId="{28143D6B-33C5-4DC0-B0AF-4224737719A6}" type="presOf" srcId="{1A81B608-6CBB-4CD9-83C4-88A66B0F22BE}" destId="{7B97FA53-7AA6-49FC-B976-332FBCB7FFC5}" srcOrd="0" destOrd="0" presId="urn:microsoft.com/office/officeart/2005/8/layout/chevron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E7D533A3-FC90-4261-9739-77AE08CB6F79}" srcId="{E817CCF5-DA3F-4E5F-BE7C-D8111B2BFEBA}" destId="{1A81B608-6CBB-4CD9-83C4-88A66B0F22BE}" srcOrd="3" destOrd="0" parTransId="{9FEFCF9C-14D3-4BD4-9361-4DEC65097465}" sibTransId="{10C30C42-BA44-4C3E-8E0D-E6684661235A}"/>
    <dgm:cxn modelId="{3BED37AA-2367-4CC0-988D-39D909CAEB51}" type="presOf" srcId="{E754A2A0-41CE-428B-9DDC-DCD1FD12D16A}" destId="{55EE2513-A4EB-4904-8D19-8DA655330BDA}" srcOrd="0" destOrd="0" presId="urn:microsoft.com/office/officeart/2005/8/layout/chevron1"/>
    <dgm:cxn modelId="{E51E3FB6-6301-41DD-9CF4-BC8E7261AD2C}" type="presOf" srcId="{B4C55E9F-B5C0-4AD1-919B-D2D83AC9CD40}" destId="{51A3AAAB-8A0F-4756-A6F4-56035434964D}" srcOrd="0" destOrd="0" presId="urn:microsoft.com/office/officeart/2005/8/layout/chevron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8778ABD9-C262-4DF9-8C1E-BF1D063BB5C9}" srcId="{1C1B28B7-2609-4BAA-AAAB-5801EDFD334C}" destId="{F74BC01B-5E1E-4ADD-9515-00356B79D176}" srcOrd="1" destOrd="0" parTransId="{E80B95A6-581A-4BC4-B523-74C273FD8287}" sibTransId="{FD8ABA08-9D28-4DE1-846B-EF07372F5BF8}"/>
    <dgm:cxn modelId="{9EC663E0-9B56-4FA7-AC10-AD54EFD1914E}" type="presOf" srcId="{E817CCF5-DA3F-4E5F-BE7C-D8111B2BFEBA}" destId="{AB1660DB-B089-42E0-900C-B1FCC3FC2D4B}" srcOrd="0" destOrd="0" presId="urn:microsoft.com/office/officeart/2005/8/layout/chevron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3337C0EF-1F30-400D-850D-537838FF7913}" type="presOf" srcId="{C2F66EED-74C3-4F36-A1D4-8AFCBB009938}" destId="{C5F654B5-9E1D-445E-81AB-DF994DA7D74E}" srcOrd="0" destOrd="0" presId="urn:microsoft.com/office/officeart/2005/8/layout/chevron1"/>
    <dgm:cxn modelId="{8A3A97FC-0A61-41FD-B824-146F9F0FA003}" type="presOf" srcId="{DCCE571A-4D30-4294-ABAF-6885F619D2D9}" destId="{98C37046-BBD1-43E6-B088-42EC3B3AFDC7}" srcOrd="0" destOrd="0" presId="urn:microsoft.com/office/officeart/2005/8/layout/chevron1"/>
    <dgm:cxn modelId="{156691E3-5979-43C1-88DE-416A9EF72C37}" type="presParOf" srcId="{AB1660DB-B089-42E0-900C-B1FCC3FC2D4B}" destId="{C00B79DB-08D9-416E-AC95-B3DC6DDBC51D}" srcOrd="0" destOrd="0" presId="urn:microsoft.com/office/officeart/2005/8/layout/chevron1"/>
    <dgm:cxn modelId="{80AFCEE2-0C6F-4CD9-A79C-80CE7ACF9EC0}" type="presParOf" srcId="{C00B79DB-08D9-416E-AC95-B3DC6DDBC51D}" destId="{55EE2513-A4EB-4904-8D19-8DA655330BDA}" srcOrd="0" destOrd="0" presId="urn:microsoft.com/office/officeart/2005/8/layout/chevron1"/>
    <dgm:cxn modelId="{3E8B373A-1C42-4A5C-AA2A-A9AABBEBEC45}" type="presParOf" srcId="{C00B79DB-08D9-416E-AC95-B3DC6DDBC51D}" destId="{C5F654B5-9E1D-445E-81AB-DF994DA7D74E}" srcOrd="1" destOrd="0" presId="urn:microsoft.com/office/officeart/2005/8/layout/chevron1"/>
    <dgm:cxn modelId="{BFA34A58-24B7-493C-B8A7-E44FE86510E8}" type="presParOf" srcId="{AB1660DB-B089-42E0-900C-B1FCC3FC2D4B}" destId="{D405245D-9300-4B2F-83BE-D1B7CFCF7523}" srcOrd="1" destOrd="0" presId="urn:microsoft.com/office/officeart/2005/8/layout/chevron1"/>
    <dgm:cxn modelId="{E8F36D8D-4FA0-43AF-A60E-31799AA56016}" type="presParOf" srcId="{AB1660DB-B089-42E0-900C-B1FCC3FC2D4B}" destId="{79FD3C41-32C0-4F2C-9B68-52CB36869B3B}" srcOrd="2" destOrd="0" presId="urn:microsoft.com/office/officeart/2005/8/layout/chevron1"/>
    <dgm:cxn modelId="{7A3D108A-A38C-42E3-9836-A9CEA874828F}" type="presParOf" srcId="{79FD3C41-32C0-4F2C-9B68-52CB36869B3B}" destId="{98C37046-BBD1-43E6-B088-42EC3B3AFDC7}" srcOrd="0" destOrd="0" presId="urn:microsoft.com/office/officeart/2005/8/layout/chevron1"/>
    <dgm:cxn modelId="{E8710BAE-7A88-4F66-8539-55CD418FED41}" type="presParOf" srcId="{79FD3C41-32C0-4F2C-9B68-52CB36869B3B}" destId="{51A3AAAB-8A0F-4756-A6F4-56035434964D}" srcOrd="1" destOrd="0" presId="urn:microsoft.com/office/officeart/2005/8/layout/chevron1"/>
    <dgm:cxn modelId="{7BC0DEBC-0034-4D87-9320-6A9546B56910}" type="presParOf" srcId="{AB1660DB-B089-42E0-900C-B1FCC3FC2D4B}" destId="{A002926D-5161-4DA1-A1B7-A0909A21D93B}" srcOrd="3" destOrd="0" presId="urn:microsoft.com/office/officeart/2005/8/layout/chevron1"/>
    <dgm:cxn modelId="{74C350D9-7CC9-4A16-B786-79E5C4EC7C57}" type="presParOf" srcId="{AB1660DB-B089-42E0-900C-B1FCC3FC2D4B}" destId="{2E6D7BB1-464B-4080-AA5D-D37D624A343A}" srcOrd="4" destOrd="0" presId="urn:microsoft.com/office/officeart/2005/8/layout/chevron1"/>
    <dgm:cxn modelId="{50C2E6BB-EC6D-42C1-8D5C-39486374B280}" type="presParOf" srcId="{2E6D7BB1-464B-4080-AA5D-D37D624A343A}" destId="{903A6B7F-C57A-4E10-99AB-DE17B3EF3F61}" srcOrd="0" destOrd="0" presId="urn:microsoft.com/office/officeart/2005/8/layout/chevron1"/>
    <dgm:cxn modelId="{5AFC26F9-E157-4858-9C40-064B3AC0711D}" type="presParOf" srcId="{2E6D7BB1-464B-4080-AA5D-D37D624A343A}" destId="{BA11BCFC-0916-490C-A7C8-8B9B846EA7D1}" srcOrd="1" destOrd="0" presId="urn:microsoft.com/office/officeart/2005/8/layout/chevron1"/>
    <dgm:cxn modelId="{AFCDB5D8-467D-49EC-9781-5C94479F482F}" type="presParOf" srcId="{AB1660DB-B089-42E0-900C-B1FCC3FC2D4B}" destId="{E36F9F50-4357-4CFA-8DBC-675A1AE2DEB5}" srcOrd="5" destOrd="0" presId="urn:microsoft.com/office/officeart/2005/8/layout/chevron1"/>
    <dgm:cxn modelId="{1478C942-EF75-49F5-B469-B5BD42AA54E4}" type="presParOf" srcId="{AB1660DB-B089-42E0-900C-B1FCC3FC2D4B}" destId="{3E13D6A4-C37B-49C2-95F8-0CEF4599341A}" srcOrd="6" destOrd="0" presId="urn:microsoft.com/office/officeart/2005/8/layout/chevron1"/>
    <dgm:cxn modelId="{40B622AF-2FCC-447F-8C2F-5E1BFDE24E44}" type="presParOf" srcId="{3E13D6A4-C37B-49C2-95F8-0CEF4599341A}" destId="{7B97FA53-7AA6-49FC-B976-332FBCB7FFC5}" srcOrd="0" destOrd="0" presId="urn:microsoft.com/office/officeart/2005/8/layout/chevron1"/>
    <dgm:cxn modelId="{3AB5F755-6F25-4211-A118-71222700CE85}" type="presParOf" srcId="{3E13D6A4-C37B-49C2-95F8-0CEF4599341A}" destId="{89C77665-9D25-4316-BEB1-8136C8AE4BF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Financial Statements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Internal control over financial reporting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Accountability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Compliance with applicable state laws, regulations, City policies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Federal Single Audit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Compliance with federal programs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r>
            <a:rPr lang="en-US" dirty="0"/>
            <a:t>Compliance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r>
            <a:rPr lang="en-US" dirty="0"/>
            <a:t>Financial statements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r>
            <a:rPr lang="en-US" dirty="0"/>
            <a:t>Safeguarding of public resources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4F6998E1-0075-49BE-9509-162D4DE62767}">
      <dgm:prSet/>
      <dgm:spPr/>
      <dgm:t>
        <a:bodyPr/>
        <a:lstStyle/>
        <a:p>
          <a:r>
            <a:rPr lang="en-US" dirty="0"/>
            <a:t>Other matters</a:t>
          </a:r>
        </a:p>
      </dgm:t>
    </dgm:pt>
    <dgm:pt modelId="{6485AFF6-C54F-4BFD-A05C-89D5D3B57E30}" type="parTrans" cxnId="{8F6C7DB5-2457-4B0B-A053-73685C3A7C64}">
      <dgm:prSet/>
      <dgm:spPr/>
      <dgm:t>
        <a:bodyPr/>
        <a:lstStyle/>
        <a:p>
          <a:endParaRPr lang="en-US"/>
        </a:p>
      </dgm:t>
    </dgm:pt>
    <dgm:pt modelId="{385C4B75-173C-4AC8-84D0-C94342742860}" type="sibTrans" cxnId="{8F6C7DB5-2457-4B0B-A053-73685C3A7C64}">
      <dgm:prSet/>
      <dgm:spPr/>
      <dgm:t>
        <a:bodyPr/>
        <a:lstStyle/>
        <a:p>
          <a:endParaRPr lang="en-US"/>
        </a:p>
      </dgm:t>
    </dgm:pt>
    <dgm:pt modelId="{4625391B-0AC3-4F67-901B-6774F000BB28}">
      <dgm:prSet/>
      <dgm:spPr/>
      <dgm:t>
        <a:bodyPr/>
        <a:lstStyle/>
        <a:p>
          <a:endParaRPr lang="en-US" dirty="0"/>
        </a:p>
      </dgm:t>
    </dgm:pt>
    <dgm:pt modelId="{32C23688-3969-4155-AB95-2927FFF17FBC}" type="parTrans" cxnId="{3DFD30FF-7FD3-4579-9471-5EBD512EF69B}">
      <dgm:prSet/>
      <dgm:spPr/>
      <dgm:t>
        <a:bodyPr/>
        <a:lstStyle/>
        <a:p>
          <a:endParaRPr lang="en-US"/>
        </a:p>
      </dgm:t>
    </dgm:pt>
    <dgm:pt modelId="{2A3514BF-1B33-4111-8E0D-B6442E19000C}" type="sibTrans" cxnId="{3DFD30FF-7FD3-4579-9471-5EBD512EF69B}">
      <dgm:prSet/>
      <dgm:spPr/>
      <dgm:t>
        <a:bodyPr/>
        <a:lstStyle/>
        <a:p>
          <a:endParaRPr lang="en-US"/>
        </a:p>
      </dgm:t>
    </dgm:pt>
    <dgm:pt modelId="{6359F6BA-7407-4063-A72C-7327309D97B1}">
      <dgm:prSet/>
      <dgm:spPr/>
      <dgm:t>
        <a:bodyPr/>
        <a:lstStyle/>
        <a:p>
          <a:endParaRPr lang="en-US" dirty="0"/>
        </a:p>
      </dgm:t>
    </dgm:pt>
    <dgm:pt modelId="{28DED786-4F52-432F-8758-EDC58EEC65AD}" type="parTrans" cxnId="{D5B27C5E-D5AF-4C86-A98E-9ABCA4079B0C}">
      <dgm:prSet/>
      <dgm:spPr/>
      <dgm:t>
        <a:bodyPr/>
        <a:lstStyle/>
        <a:p>
          <a:endParaRPr lang="en-US"/>
        </a:p>
      </dgm:t>
    </dgm:pt>
    <dgm:pt modelId="{E30C7AB0-E022-46D3-AECE-C468BE41CCDC}" type="sibTrans" cxnId="{D5B27C5E-D5AF-4C86-A98E-9ABCA4079B0C}">
      <dgm:prSet/>
      <dgm:spPr/>
      <dgm:t>
        <a:bodyPr/>
        <a:lstStyle/>
        <a:p>
          <a:endParaRPr lang="en-US"/>
        </a:p>
      </dgm:t>
    </dgm:pt>
    <dgm:pt modelId="{F64D828A-465E-4574-8DE3-2C416707B084}">
      <dgm:prSet/>
      <dgm:spPr/>
      <dgm:t>
        <a:bodyPr/>
        <a:lstStyle/>
        <a:p>
          <a:endParaRPr lang="en-US" dirty="0"/>
        </a:p>
      </dgm:t>
    </dgm:pt>
    <dgm:pt modelId="{313B3944-DAB6-43E0-B515-E7900760E15F}" type="parTrans" cxnId="{0C1693A5-2E89-46D7-B3BB-4B6A65A46984}">
      <dgm:prSet/>
      <dgm:spPr/>
      <dgm:t>
        <a:bodyPr/>
        <a:lstStyle/>
        <a:p>
          <a:endParaRPr lang="en-US"/>
        </a:p>
      </dgm:t>
    </dgm:pt>
    <dgm:pt modelId="{2EF5141E-B43B-4BED-B1C1-6CB232C1D49D}" type="sibTrans" cxnId="{0C1693A5-2E89-46D7-B3BB-4B6A65A46984}">
      <dgm:prSet/>
      <dgm:spPr/>
      <dgm:t>
        <a:bodyPr/>
        <a:lstStyle/>
        <a:p>
          <a:endParaRPr lang="en-US"/>
        </a:p>
      </dgm:t>
    </dgm:pt>
    <dgm:pt modelId="{78708E09-9937-48CE-91EA-E886FABCF172}">
      <dgm:prSet/>
      <dgm:spPr/>
      <dgm:t>
        <a:bodyPr/>
        <a:lstStyle/>
        <a:p>
          <a:endParaRPr lang="en-US" dirty="0"/>
        </a:p>
      </dgm:t>
    </dgm:pt>
    <dgm:pt modelId="{FE432FC4-06B4-4235-89C1-1CA58086D5D3}" type="parTrans" cxnId="{43F66E00-4135-496D-9EB2-FECF7B4CB4F1}">
      <dgm:prSet/>
      <dgm:spPr/>
      <dgm:t>
        <a:bodyPr/>
        <a:lstStyle/>
        <a:p>
          <a:endParaRPr lang="en-US"/>
        </a:p>
      </dgm:t>
    </dgm:pt>
    <dgm:pt modelId="{99D18FD8-AEB9-4A08-AE3D-566A5C42D5DB}" type="sibTrans" cxnId="{43F66E00-4135-496D-9EB2-FECF7B4CB4F1}">
      <dgm:prSet/>
      <dgm:spPr/>
      <dgm:t>
        <a:bodyPr/>
        <a:lstStyle/>
        <a:p>
          <a:endParaRPr lang="en-US"/>
        </a:p>
      </dgm:t>
    </dgm:pt>
    <dgm:pt modelId="{5DF7CFDB-F6F5-44C6-8C56-5E685D18AF82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C64D95D1-C676-4B29-BFBE-9DDFD63B9A70}" type="pres">
      <dgm:prSet presAssocID="{E754A2A0-41CE-428B-9DDC-DCD1FD12D16A}" presName="composite" presStyleCnt="0"/>
      <dgm:spPr/>
    </dgm:pt>
    <dgm:pt modelId="{9569FC6E-5C94-4CBC-B21F-60453FA72660}" type="pres">
      <dgm:prSet presAssocID="{E754A2A0-41CE-428B-9DDC-DCD1FD12D1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0E5EDEB-3806-44AE-8B7B-3875FE1D7CD8}" type="pres">
      <dgm:prSet presAssocID="{E754A2A0-41CE-428B-9DDC-DCD1FD12D16A}" presName="desTx" presStyleLbl="alignAccFollowNode1" presStyleIdx="0" presStyleCnt="3">
        <dgm:presLayoutVars>
          <dgm:bulletEnabled val="1"/>
        </dgm:presLayoutVars>
      </dgm:prSet>
      <dgm:spPr/>
    </dgm:pt>
    <dgm:pt modelId="{1F905AF5-44F3-42A9-8018-5881FBE4DD51}" type="pres">
      <dgm:prSet presAssocID="{02D8D4EF-9694-45C7-AF26-E20371B3C352}" presName="space" presStyleCnt="0"/>
      <dgm:spPr/>
    </dgm:pt>
    <dgm:pt modelId="{BBD527AF-3A22-4B09-A16D-C5CE467D099C}" type="pres">
      <dgm:prSet presAssocID="{DCCE571A-4D30-4294-ABAF-6885F619D2D9}" presName="composite" presStyleCnt="0"/>
      <dgm:spPr/>
    </dgm:pt>
    <dgm:pt modelId="{F14BE961-ED6A-43AC-9376-02D5BE7B52D4}" type="pres">
      <dgm:prSet presAssocID="{DCCE571A-4D30-4294-ABAF-6885F619D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659F60-C65F-4119-9AB2-141346A4DDDC}" type="pres">
      <dgm:prSet presAssocID="{DCCE571A-4D30-4294-ABAF-6885F619D2D9}" presName="desTx" presStyleLbl="alignAccFollowNode1" presStyleIdx="1" presStyleCnt="3">
        <dgm:presLayoutVars>
          <dgm:bulletEnabled val="1"/>
        </dgm:presLayoutVars>
      </dgm:prSet>
      <dgm:spPr/>
    </dgm:pt>
    <dgm:pt modelId="{6F20CD9D-A0F5-4670-B0D1-04BE75D1FD5C}" type="pres">
      <dgm:prSet presAssocID="{2C1DF6EC-6090-4926-A556-3D2417B7F2AA}" presName="space" presStyleCnt="0"/>
      <dgm:spPr/>
    </dgm:pt>
    <dgm:pt modelId="{D682267B-3637-4E07-AEF1-6BD4DA7154CF}" type="pres">
      <dgm:prSet presAssocID="{1C1B28B7-2609-4BAA-AAAB-5801EDFD334C}" presName="composite" presStyleCnt="0"/>
      <dgm:spPr/>
    </dgm:pt>
    <dgm:pt modelId="{6744AB87-677A-466D-B5D0-E6719A9DA792}" type="pres">
      <dgm:prSet presAssocID="{1C1B28B7-2609-4BAA-AAAB-5801EDFD33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822A72-9653-4D72-957E-C7BE778DB190}" type="pres">
      <dgm:prSet presAssocID="{1C1B28B7-2609-4BAA-AAAB-5801EDFD334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F66E00-4135-496D-9EB2-FECF7B4CB4F1}" srcId="{DCCE571A-4D30-4294-ABAF-6885F619D2D9}" destId="{78708E09-9937-48CE-91EA-E886FABCF172}" srcOrd="1" destOrd="0" parTransId="{FE432FC4-06B4-4235-89C1-1CA58086D5D3}" sibTransId="{99D18FD8-AEB9-4A08-AE3D-566A5C42D5DB}"/>
    <dgm:cxn modelId="{B732810E-5BDE-49DC-8BBB-D8E48E0FD0E4}" type="presOf" srcId="{E754A2A0-41CE-428B-9DDC-DCD1FD12D16A}" destId="{9569FC6E-5C94-4CBC-B21F-60453FA72660}" srcOrd="0" destOrd="0" presId="urn:microsoft.com/office/officeart/2005/8/layout/hList1"/>
    <dgm:cxn modelId="{CE13601D-E1A5-42B4-9435-EF16045E60FA}" srcId="{E754A2A0-41CE-428B-9DDC-DCD1FD12D16A}" destId="{E73E8133-584D-4C45-99EA-6F2691A17A73}" srcOrd="2" destOrd="0" parTransId="{19366B0E-517E-41A1-A871-4D800CF4D2F7}" sibTransId="{C09243AF-AD07-4CBF-84F7-E2CD9DD2CEF1}"/>
    <dgm:cxn modelId="{9877F41E-32E1-4DD6-9001-27564E85ECE8}" type="presOf" srcId="{78708E09-9937-48CE-91EA-E886FABCF172}" destId="{85659F60-C65F-4119-9AB2-141346A4DDDC}" srcOrd="0" destOrd="1" presId="urn:microsoft.com/office/officeart/2005/8/layout/h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D5B27C5E-D5AF-4C86-A98E-9ABCA4079B0C}" srcId="{E754A2A0-41CE-428B-9DDC-DCD1FD12D16A}" destId="{6359F6BA-7407-4063-A72C-7327309D97B1}" srcOrd="3" destOrd="0" parTransId="{28DED786-4F52-432F-8758-EDC58EEC65AD}" sibTransId="{E30C7AB0-E022-46D3-AECE-C468BE41CCDC}"/>
    <dgm:cxn modelId="{5FC60B42-10EA-42BB-9838-A954DF61A4C0}" type="presOf" srcId="{4625391B-0AC3-4F67-901B-6774F000BB28}" destId="{A0E5EDEB-3806-44AE-8B7B-3875FE1D7CD8}" srcOrd="0" destOrd="1" presId="urn:microsoft.com/office/officeart/2005/8/layout/hList1"/>
    <dgm:cxn modelId="{82414265-CD64-4C19-A580-8767048962B2}" type="presOf" srcId="{19AE6A50-B2F7-4F98-A456-DF10E94887E7}" destId="{A0E5EDEB-3806-44AE-8B7B-3875FE1D7CD8}" srcOrd="0" destOrd="4" presId="urn:microsoft.com/office/officeart/2005/8/layout/hList1"/>
    <dgm:cxn modelId="{6CAA7647-61A3-4C73-8659-513C3E9D8F68}" type="presOf" srcId="{DCCE571A-4D30-4294-ABAF-6885F619D2D9}" destId="{F14BE961-ED6A-43AC-9376-02D5BE7B52D4}" srcOrd="0" destOrd="0" presId="urn:microsoft.com/office/officeart/2005/8/layout/h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0FC47378-5690-4A00-AD78-05DFDB56EDB7}" type="presOf" srcId="{1C1B28B7-2609-4BAA-AAAB-5801EDFD334C}" destId="{6744AB87-677A-466D-B5D0-E6719A9DA792}" srcOrd="0" destOrd="0" presId="urn:microsoft.com/office/officeart/2005/8/layout/hList1"/>
    <dgm:cxn modelId="{13DA808C-F4EE-45B4-9171-F6A8D4598EFF}" type="presOf" srcId="{4F6998E1-0075-49BE-9509-162D4DE62767}" destId="{A0E5EDEB-3806-44AE-8B7B-3875FE1D7CD8}" srcOrd="0" destOrd="6" presId="urn:microsoft.com/office/officeart/2005/8/layout/hList1"/>
    <dgm:cxn modelId="{F6C66C9A-7BFD-416F-B97A-4412C9D60077}" type="presOf" srcId="{28C188E4-A3B1-47AF-802E-B2DED21921BA}" destId="{D8822A72-9653-4D72-957E-C7BE778DB190}" srcOrd="0" destOrd="0" presId="urn:microsoft.com/office/officeart/2005/8/layout/hList1"/>
    <dgm:cxn modelId="{0C1693A5-2E89-46D7-B3BB-4B6A65A46984}" srcId="{E754A2A0-41CE-428B-9DDC-DCD1FD12D16A}" destId="{F64D828A-465E-4574-8DE3-2C416707B084}" srcOrd="5" destOrd="0" parTransId="{313B3944-DAB6-43E0-B515-E7900760E15F}" sibTransId="{2EF5141E-B43B-4BED-B1C1-6CB232C1D49D}"/>
    <dgm:cxn modelId="{DB1D23B4-99B4-43DB-BA53-1DD4BE151755}" type="presOf" srcId="{E817CCF5-DA3F-4E5F-BE7C-D8111B2BFEBA}" destId="{5DF7CFDB-F6F5-44C6-8C56-5E685D18AF82}" srcOrd="0" destOrd="0" presId="urn:microsoft.com/office/officeart/2005/8/layout/hList1"/>
    <dgm:cxn modelId="{8F6C7DB5-2457-4B0B-A053-73685C3A7C64}" srcId="{E754A2A0-41CE-428B-9DDC-DCD1FD12D16A}" destId="{4F6998E1-0075-49BE-9509-162D4DE62767}" srcOrd="6" destOrd="0" parTransId="{6485AFF6-C54F-4BFD-A05C-89D5D3B57E30}" sibTransId="{385C4B75-173C-4AC8-84D0-C94342742860}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892120BC-4970-46D9-8010-47D538068907}" type="presOf" srcId="{6359F6BA-7407-4063-A72C-7327309D97B1}" destId="{A0E5EDEB-3806-44AE-8B7B-3875FE1D7CD8}" srcOrd="0" destOrd="3" presId="urn:microsoft.com/office/officeart/2005/8/layout/hList1"/>
    <dgm:cxn modelId="{B6D6D8C1-9539-4F66-8E53-52FA712DE011}" type="presOf" srcId="{6BF509EE-1E1E-4BF7-84F4-158CD8D2DC09}" destId="{85659F60-C65F-4119-9AB2-141346A4DDDC}" srcOrd="0" destOrd="2" presId="urn:microsoft.com/office/officeart/2005/8/layout/hList1"/>
    <dgm:cxn modelId="{E40A96C6-DC5F-42A1-9307-3B282B7BE6C8}" srcId="{DCCE571A-4D30-4294-ABAF-6885F619D2D9}" destId="{6BF509EE-1E1E-4BF7-84F4-158CD8D2DC09}" srcOrd="2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4" destOrd="0" parTransId="{FCAB35B7-FF11-4E93-9864-F2B9C97274F4}" sibTransId="{F7BDB8CA-0E84-4B27-8BED-5C7340299BE3}"/>
    <dgm:cxn modelId="{2A0FF3D7-9059-414B-BD2D-9C19490658E9}" type="presOf" srcId="{C2F66EED-74C3-4F36-A1D4-8AFCBB009938}" destId="{A0E5EDEB-3806-44AE-8B7B-3875FE1D7CD8}" srcOrd="0" destOrd="0" presId="urn:microsoft.com/office/officeart/2005/8/layout/hList1"/>
    <dgm:cxn modelId="{27BB67E2-42C1-4115-8C80-3F4D69BEC95C}" type="presOf" srcId="{B4C55E9F-B5C0-4AD1-919B-D2D83AC9CD40}" destId="{85659F60-C65F-4119-9AB2-141346A4DDDC}" srcOrd="0" destOrd="0" presId="urn:microsoft.com/office/officeart/2005/8/layout/h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72CF6CE9-AF87-4DC2-9619-7D474C1EDDD6}" type="presOf" srcId="{F64D828A-465E-4574-8DE3-2C416707B084}" destId="{A0E5EDEB-3806-44AE-8B7B-3875FE1D7CD8}" srcOrd="0" destOrd="5" presId="urn:microsoft.com/office/officeart/2005/8/layout/hList1"/>
    <dgm:cxn modelId="{86C57BE9-94B9-4E2C-9DEE-24243D8B539C}" type="presOf" srcId="{E73E8133-584D-4C45-99EA-6F2691A17A73}" destId="{A0E5EDEB-3806-44AE-8B7B-3875FE1D7CD8}" srcOrd="0" destOrd="2" presId="urn:microsoft.com/office/officeart/2005/8/layout/hList1"/>
    <dgm:cxn modelId="{3DFD30FF-7FD3-4579-9471-5EBD512EF69B}" srcId="{E754A2A0-41CE-428B-9DDC-DCD1FD12D16A}" destId="{4625391B-0AC3-4F67-901B-6774F000BB28}" srcOrd="1" destOrd="0" parTransId="{32C23688-3969-4155-AB95-2927FFF17FBC}" sibTransId="{2A3514BF-1B33-4111-8E0D-B6442E19000C}"/>
    <dgm:cxn modelId="{3E27A4F5-C3AB-46BB-A46A-1FD0C8D52258}" type="presParOf" srcId="{5DF7CFDB-F6F5-44C6-8C56-5E685D18AF82}" destId="{C64D95D1-C676-4B29-BFBE-9DDFD63B9A70}" srcOrd="0" destOrd="0" presId="urn:microsoft.com/office/officeart/2005/8/layout/hList1"/>
    <dgm:cxn modelId="{6A3CC33B-C247-44EE-ABC0-E31D6C475608}" type="presParOf" srcId="{C64D95D1-C676-4B29-BFBE-9DDFD63B9A70}" destId="{9569FC6E-5C94-4CBC-B21F-60453FA72660}" srcOrd="0" destOrd="0" presId="urn:microsoft.com/office/officeart/2005/8/layout/hList1"/>
    <dgm:cxn modelId="{6A79EEE7-5EC3-45B1-9D9A-E550E24E0870}" type="presParOf" srcId="{C64D95D1-C676-4B29-BFBE-9DDFD63B9A70}" destId="{A0E5EDEB-3806-44AE-8B7B-3875FE1D7CD8}" srcOrd="1" destOrd="0" presId="urn:microsoft.com/office/officeart/2005/8/layout/hList1"/>
    <dgm:cxn modelId="{E1FB06F2-E05D-4EAB-B79A-06B7180DCC38}" type="presParOf" srcId="{5DF7CFDB-F6F5-44C6-8C56-5E685D18AF82}" destId="{1F905AF5-44F3-42A9-8018-5881FBE4DD51}" srcOrd="1" destOrd="0" presId="urn:microsoft.com/office/officeart/2005/8/layout/hList1"/>
    <dgm:cxn modelId="{D509027A-FEB5-46B5-9E1A-5DCFDAC57797}" type="presParOf" srcId="{5DF7CFDB-F6F5-44C6-8C56-5E685D18AF82}" destId="{BBD527AF-3A22-4B09-A16D-C5CE467D099C}" srcOrd="2" destOrd="0" presId="urn:microsoft.com/office/officeart/2005/8/layout/hList1"/>
    <dgm:cxn modelId="{D2CAF1FE-6F4A-4128-8376-54D6240185C1}" type="presParOf" srcId="{BBD527AF-3A22-4B09-A16D-C5CE467D099C}" destId="{F14BE961-ED6A-43AC-9376-02D5BE7B52D4}" srcOrd="0" destOrd="0" presId="urn:microsoft.com/office/officeart/2005/8/layout/hList1"/>
    <dgm:cxn modelId="{B0785FF7-E6BD-4EC9-ABFB-675EA13F63B0}" type="presParOf" srcId="{BBD527AF-3A22-4B09-A16D-C5CE467D099C}" destId="{85659F60-C65F-4119-9AB2-141346A4DDDC}" srcOrd="1" destOrd="0" presId="urn:microsoft.com/office/officeart/2005/8/layout/hList1"/>
    <dgm:cxn modelId="{305C420D-7FFF-41D1-B394-9F054C1A09D2}" type="presParOf" srcId="{5DF7CFDB-F6F5-44C6-8C56-5E685D18AF82}" destId="{6F20CD9D-A0F5-4670-B0D1-04BE75D1FD5C}" srcOrd="3" destOrd="0" presId="urn:microsoft.com/office/officeart/2005/8/layout/hList1"/>
    <dgm:cxn modelId="{2A35E405-C472-4099-8F21-2AEE1FE155FE}" type="presParOf" srcId="{5DF7CFDB-F6F5-44C6-8C56-5E685D18AF82}" destId="{D682267B-3637-4E07-AEF1-6BD4DA7154CF}" srcOrd="4" destOrd="0" presId="urn:microsoft.com/office/officeart/2005/8/layout/hList1"/>
    <dgm:cxn modelId="{C2E97A2A-5460-48E4-9DBB-D6AE3926E29E}" type="presParOf" srcId="{D682267B-3637-4E07-AEF1-6BD4DA7154CF}" destId="{6744AB87-677A-466D-B5D0-E6719A9DA792}" srcOrd="0" destOrd="0" presId="urn:microsoft.com/office/officeart/2005/8/layout/hList1"/>
    <dgm:cxn modelId="{0EEC1697-BF57-43AE-A930-7518D367B4E9}" type="presParOf" srcId="{D682267B-3637-4E07-AEF1-6BD4DA7154CF}" destId="{D8822A72-9653-4D72-957E-C7BE778DB1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Financial Statements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Every year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Accountability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Every other year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Federal Single Audit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When the City expends $750,000 or more in federal grant awards in a year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r>
            <a:rPr lang="en-US" dirty="0"/>
            <a:t>Last audit performed in 2019 for 2018 financials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r>
            <a:rPr lang="en-US" dirty="0"/>
            <a:t>Next audit in 2020 for 2018 &amp; 2019 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4625391B-0AC3-4F67-901B-6774F000BB28}">
      <dgm:prSet/>
      <dgm:spPr/>
      <dgm:t>
        <a:bodyPr/>
        <a:lstStyle/>
        <a:p>
          <a:endParaRPr lang="en-US" dirty="0"/>
        </a:p>
      </dgm:t>
    </dgm:pt>
    <dgm:pt modelId="{32C23688-3969-4155-AB95-2927FFF17FBC}" type="parTrans" cxnId="{3DFD30FF-7FD3-4579-9471-5EBD512EF69B}">
      <dgm:prSet/>
      <dgm:spPr/>
      <dgm:t>
        <a:bodyPr/>
        <a:lstStyle/>
        <a:p>
          <a:endParaRPr lang="en-US"/>
        </a:p>
      </dgm:t>
    </dgm:pt>
    <dgm:pt modelId="{2A3514BF-1B33-4111-8E0D-B6442E19000C}" type="sibTrans" cxnId="{3DFD30FF-7FD3-4579-9471-5EBD512EF69B}">
      <dgm:prSet/>
      <dgm:spPr/>
      <dgm:t>
        <a:bodyPr/>
        <a:lstStyle/>
        <a:p>
          <a:endParaRPr lang="en-US"/>
        </a:p>
      </dgm:t>
    </dgm:pt>
    <dgm:pt modelId="{6359F6BA-7407-4063-A72C-7327309D97B1}">
      <dgm:prSet/>
      <dgm:spPr/>
      <dgm:t>
        <a:bodyPr/>
        <a:lstStyle/>
        <a:p>
          <a:endParaRPr lang="en-US" dirty="0"/>
        </a:p>
      </dgm:t>
    </dgm:pt>
    <dgm:pt modelId="{28DED786-4F52-432F-8758-EDC58EEC65AD}" type="parTrans" cxnId="{D5B27C5E-D5AF-4C86-A98E-9ABCA4079B0C}">
      <dgm:prSet/>
      <dgm:spPr/>
      <dgm:t>
        <a:bodyPr/>
        <a:lstStyle/>
        <a:p>
          <a:endParaRPr lang="en-US"/>
        </a:p>
      </dgm:t>
    </dgm:pt>
    <dgm:pt modelId="{E30C7AB0-E022-46D3-AECE-C468BE41CCDC}" type="sibTrans" cxnId="{D5B27C5E-D5AF-4C86-A98E-9ABCA4079B0C}">
      <dgm:prSet/>
      <dgm:spPr/>
      <dgm:t>
        <a:bodyPr/>
        <a:lstStyle/>
        <a:p>
          <a:endParaRPr lang="en-US"/>
        </a:p>
      </dgm:t>
    </dgm:pt>
    <dgm:pt modelId="{78708E09-9937-48CE-91EA-E886FABCF172}">
      <dgm:prSet/>
      <dgm:spPr/>
      <dgm:t>
        <a:bodyPr/>
        <a:lstStyle/>
        <a:p>
          <a:endParaRPr lang="en-US" dirty="0"/>
        </a:p>
      </dgm:t>
    </dgm:pt>
    <dgm:pt modelId="{FE432FC4-06B4-4235-89C1-1CA58086D5D3}" type="parTrans" cxnId="{43F66E00-4135-496D-9EB2-FECF7B4CB4F1}">
      <dgm:prSet/>
      <dgm:spPr/>
      <dgm:t>
        <a:bodyPr/>
        <a:lstStyle/>
        <a:p>
          <a:endParaRPr lang="en-US"/>
        </a:p>
      </dgm:t>
    </dgm:pt>
    <dgm:pt modelId="{99D18FD8-AEB9-4A08-AE3D-566A5C42D5DB}" type="sibTrans" cxnId="{43F66E00-4135-496D-9EB2-FECF7B4CB4F1}">
      <dgm:prSet/>
      <dgm:spPr/>
      <dgm:t>
        <a:bodyPr/>
        <a:lstStyle/>
        <a:p>
          <a:endParaRPr lang="en-US"/>
        </a:p>
      </dgm:t>
    </dgm:pt>
    <dgm:pt modelId="{5DF7CFDB-F6F5-44C6-8C56-5E685D18AF82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C64D95D1-C676-4B29-BFBE-9DDFD63B9A70}" type="pres">
      <dgm:prSet presAssocID="{E754A2A0-41CE-428B-9DDC-DCD1FD12D16A}" presName="composite" presStyleCnt="0"/>
      <dgm:spPr/>
    </dgm:pt>
    <dgm:pt modelId="{9569FC6E-5C94-4CBC-B21F-60453FA72660}" type="pres">
      <dgm:prSet presAssocID="{E754A2A0-41CE-428B-9DDC-DCD1FD12D1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0E5EDEB-3806-44AE-8B7B-3875FE1D7CD8}" type="pres">
      <dgm:prSet presAssocID="{E754A2A0-41CE-428B-9DDC-DCD1FD12D16A}" presName="desTx" presStyleLbl="alignAccFollowNode1" presStyleIdx="0" presStyleCnt="3">
        <dgm:presLayoutVars>
          <dgm:bulletEnabled val="1"/>
        </dgm:presLayoutVars>
      </dgm:prSet>
      <dgm:spPr/>
    </dgm:pt>
    <dgm:pt modelId="{1F905AF5-44F3-42A9-8018-5881FBE4DD51}" type="pres">
      <dgm:prSet presAssocID="{02D8D4EF-9694-45C7-AF26-E20371B3C352}" presName="space" presStyleCnt="0"/>
      <dgm:spPr/>
    </dgm:pt>
    <dgm:pt modelId="{BBD527AF-3A22-4B09-A16D-C5CE467D099C}" type="pres">
      <dgm:prSet presAssocID="{DCCE571A-4D30-4294-ABAF-6885F619D2D9}" presName="composite" presStyleCnt="0"/>
      <dgm:spPr/>
    </dgm:pt>
    <dgm:pt modelId="{F14BE961-ED6A-43AC-9376-02D5BE7B52D4}" type="pres">
      <dgm:prSet presAssocID="{DCCE571A-4D30-4294-ABAF-6885F619D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659F60-C65F-4119-9AB2-141346A4DDDC}" type="pres">
      <dgm:prSet presAssocID="{DCCE571A-4D30-4294-ABAF-6885F619D2D9}" presName="desTx" presStyleLbl="alignAccFollowNode1" presStyleIdx="1" presStyleCnt="3">
        <dgm:presLayoutVars>
          <dgm:bulletEnabled val="1"/>
        </dgm:presLayoutVars>
      </dgm:prSet>
      <dgm:spPr/>
    </dgm:pt>
    <dgm:pt modelId="{6F20CD9D-A0F5-4670-B0D1-04BE75D1FD5C}" type="pres">
      <dgm:prSet presAssocID="{2C1DF6EC-6090-4926-A556-3D2417B7F2AA}" presName="space" presStyleCnt="0"/>
      <dgm:spPr/>
    </dgm:pt>
    <dgm:pt modelId="{D682267B-3637-4E07-AEF1-6BD4DA7154CF}" type="pres">
      <dgm:prSet presAssocID="{1C1B28B7-2609-4BAA-AAAB-5801EDFD334C}" presName="composite" presStyleCnt="0"/>
      <dgm:spPr/>
    </dgm:pt>
    <dgm:pt modelId="{6744AB87-677A-466D-B5D0-E6719A9DA792}" type="pres">
      <dgm:prSet presAssocID="{1C1B28B7-2609-4BAA-AAAB-5801EDFD33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822A72-9653-4D72-957E-C7BE778DB190}" type="pres">
      <dgm:prSet presAssocID="{1C1B28B7-2609-4BAA-AAAB-5801EDFD334C}" presName="desTx" presStyleLbl="alignAccFollowNode1" presStyleIdx="2" presStyleCnt="3" custLinFactNeighborX="86" custLinFactNeighborY="659">
        <dgm:presLayoutVars>
          <dgm:bulletEnabled val="1"/>
        </dgm:presLayoutVars>
      </dgm:prSet>
      <dgm:spPr/>
    </dgm:pt>
  </dgm:ptLst>
  <dgm:cxnLst>
    <dgm:cxn modelId="{43F66E00-4135-496D-9EB2-FECF7B4CB4F1}" srcId="{DCCE571A-4D30-4294-ABAF-6885F619D2D9}" destId="{78708E09-9937-48CE-91EA-E886FABCF172}" srcOrd="1" destOrd="0" parTransId="{FE432FC4-06B4-4235-89C1-1CA58086D5D3}" sibTransId="{99D18FD8-AEB9-4A08-AE3D-566A5C42D5DB}"/>
    <dgm:cxn modelId="{B732810E-5BDE-49DC-8BBB-D8E48E0FD0E4}" type="presOf" srcId="{E754A2A0-41CE-428B-9DDC-DCD1FD12D16A}" destId="{9569FC6E-5C94-4CBC-B21F-60453FA72660}" srcOrd="0" destOrd="0" presId="urn:microsoft.com/office/officeart/2005/8/layout/hList1"/>
    <dgm:cxn modelId="{CE13601D-E1A5-42B4-9435-EF16045E60FA}" srcId="{E754A2A0-41CE-428B-9DDC-DCD1FD12D16A}" destId="{E73E8133-584D-4C45-99EA-6F2691A17A73}" srcOrd="2" destOrd="0" parTransId="{19366B0E-517E-41A1-A871-4D800CF4D2F7}" sibTransId="{C09243AF-AD07-4CBF-84F7-E2CD9DD2CEF1}"/>
    <dgm:cxn modelId="{9877F41E-32E1-4DD6-9001-27564E85ECE8}" type="presOf" srcId="{78708E09-9937-48CE-91EA-E886FABCF172}" destId="{85659F60-C65F-4119-9AB2-141346A4DDDC}" srcOrd="0" destOrd="1" presId="urn:microsoft.com/office/officeart/2005/8/layout/h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D5B27C5E-D5AF-4C86-A98E-9ABCA4079B0C}" srcId="{E754A2A0-41CE-428B-9DDC-DCD1FD12D16A}" destId="{6359F6BA-7407-4063-A72C-7327309D97B1}" srcOrd="3" destOrd="0" parTransId="{28DED786-4F52-432F-8758-EDC58EEC65AD}" sibTransId="{E30C7AB0-E022-46D3-AECE-C468BE41CCDC}"/>
    <dgm:cxn modelId="{5FC60B42-10EA-42BB-9838-A954DF61A4C0}" type="presOf" srcId="{4625391B-0AC3-4F67-901B-6774F000BB28}" destId="{A0E5EDEB-3806-44AE-8B7B-3875FE1D7CD8}" srcOrd="0" destOrd="1" presId="urn:microsoft.com/office/officeart/2005/8/layout/hList1"/>
    <dgm:cxn modelId="{6CAA7647-61A3-4C73-8659-513C3E9D8F68}" type="presOf" srcId="{DCCE571A-4D30-4294-ABAF-6885F619D2D9}" destId="{F14BE961-ED6A-43AC-9376-02D5BE7B52D4}" srcOrd="0" destOrd="0" presId="urn:microsoft.com/office/officeart/2005/8/layout/h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0FC47378-5690-4A00-AD78-05DFDB56EDB7}" type="presOf" srcId="{1C1B28B7-2609-4BAA-AAAB-5801EDFD334C}" destId="{6744AB87-677A-466D-B5D0-E6719A9DA792}" srcOrd="0" destOrd="0" presId="urn:microsoft.com/office/officeart/2005/8/layout/hList1"/>
    <dgm:cxn modelId="{F6C66C9A-7BFD-416F-B97A-4412C9D60077}" type="presOf" srcId="{28C188E4-A3B1-47AF-802E-B2DED21921BA}" destId="{D8822A72-9653-4D72-957E-C7BE778DB190}" srcOrd="0" destOrd="0" presId="urn:microsoft.com/office/officeart/2005/8/layout/hList1"/>
    <dgm:cxn modelId="{DB1D23B4-99B4-43DB-BA53-1DD4BE151755}" type="presOf" srcId="{E817CCF5-DA3F-4E5F-BE7C-D8111B2BFEBA}" destId="{5DF7CFDB-F6F5-44C6-8C56-5E685D18AF82}" srcOrd="0" destOrd="0" presId="urn:microsoft.com/office/officeart/2005/8/layout/h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892120BC-4970-46D9-8010-47D538068907}" type="presOf" srcId="{6359F6BA-7407-4063-A72C-7327309D97B1}" destId="{A0E5EDEB-3806-44AE-8B7B-3875FE1D7CD8}" srcOrd="0" destOrd="3" presId="urn:microsoft.com/office/officeart/2005/8/layout/hList1"/>
    <dgm:cxn modelId="{B6D6D8C1-9539-4F66-8E53-52FA712DE011}" type="presOf" srcId="{6BF509EE-1E1E-4BF7-84F4-158CD8D2DC09}" destId="{85659F60-C65F-4119-9AB2-141346A4DDDC}" srcOrd="0" destOrd="2" presId="urn:microsoft.com/office/officeart/2005/8/layout/hList1"/>
    <dgm:cxn modelId="{E40A96C6-DC5F-42A1-9307-3B282B7BE6C8}" srcId="{DCCE571A-4D30-4294-ABAF-6885F619D2D9}" destId="{6BF509EE-1E1E-4BF7-84F4-158CD8D2DC09}" srcOrd="2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2A0FF3D7-9059-414B-BD2D-9C19490658E9}" type="presOf" srcId="{C2F66EED-74C3-4F36-A1D4-8AFCBB009938}" destId="{A0E5EDEB-3806-44AE-8B7B-3875FE1D7CD8}" srcOrd="0" destOrd="0" presId="urn:microsoft.com/office/officeart/2005/8/layout/hList1"/>
    <dgm:cxn modelId="{27BB67E2-42C1-4115-8C80-3F4D69BEC95C}" type="presOf" srcId="{B4C55E9F-B5C0-4AD1-919B-D2D83AC9CD40}" destId="{85659F60-C65F-4119-9AB2-141346A4DDDC}" srcOrd="0" destOrd="0" presId="urn:microsoft.com/office/officeart/2005/8/layout/h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6C57BE9-94B9-4E2C-9DEE-24243D8B539C}" type="presOf" srcId="{E73E8133-584D-4C45-99EA-6F2691A17A73}" destId="{A0E5EDEB-3806-44AE-8B7B-3875FE1D7CD8}" srcOrd="0" destOrd="2" presId="urn:microsoft.com/office/officeart/2005/8/layout/hList1"/>
    <dgm:cxn modelId="{3DFD30FF-7FD3-4579-9471-5EBD512EF69B}" srcId="{E754A2A0-41CE-428B-9DDC-DCD1FD12D16A}" destId="{4625391B-0AC3-4F67-901B-6774F000BB28}" srcOrd="1" destOrd="0" parTransId="{32C23688-3969-4155-AB95-2927FFF17FBC}" sibTransId="{2A3514BF-1B33-4111-8E0D-B6442E19000C}"/>
    <dgm:cxn modelId="{3E27A4F5-C3AB-46BB-A46A-1FD0C8D52258}" type="presParOf" srcId="{5DF7CFDB-F6F5-44C6-8C56-5E685D18AF82}" destId="{C64D95D1-C676-4B29-BFBE-9DDFD63B9A70}" srcOrd="0" destOrd="0" presId="urn:microsoft.com/office/officeart/2005/8/layout/hList1"/>
    <dgm:cxn modelId="{6A3CC33B-C247-44EE-ABC0-E31D6C475608}" type="presParOf" srcId="{C64D95D1-C676-4B29-BFBE-9DDFD63B9A70}" destId="{9569FC6E-5C94-4CBC-B21F-60453FA72660}" srcOrd="0" destOrd="0" presId="urn:microsoft.com/office/officeart/2005/8/layout/hList1"/>
    <dgm:cxn modelId="{6A79EEE7-5EC3-45B1-9D9A-E550E24E0870}" type="presParOf" srcId="{C64D95D1-C676-4B29-BFBE-9DDFD63B9A70}" destId="{A0E5EDEB-3806-44AE-8B7B-3875FE1D7CD8}" srcOrd="1" destOrd="0" presId="urn:microsoft.com/office/officeart/2005/8/layout/hList1"/>
    <dgm:cxn modelId="{E1FB06F2-E05D-4EAB-B79A-06B7180DCC38}" type="presParOf" srcId="{5DF7CFDB-F6F5-44C6-8C56-5E685D18AF82}" destId="{1F905AF5-44F3-42A9-8018-5881FBE4DD51}" srcOrd="1" destOrd="0" presId="urn:microsoft.com/office/officeart/2005/8/layout/hList1"/>
    <dgm:cxn modelId="{D509027A-FEB5-46B5-9E1A-5DCFDAC57797}" type="presParOf" srcId="{5DF7CFDB-F6F5-44C6-8C56-5E685D18AF82}" destId="{BBD527AF-3A22-4B09-A16D-C5CE467D099C}" srcOrd="2" destOrd="0" presId="urn:microsoft.com/office/officeart/2005/8/layout/hList1"/>
    <dgm:cxn modelId="{D2CAF1FE-6F4A-4128-8376-54D6240185C1}" type="presParOf" srcId="{BBD527AF-3A22-4B09-A16D-C5CE467D099C}" destId="{F14BE961-ED6A-43AC-9376-02D5BE7B52D4}" srcOrd="0" destOrd="0" presId="urn:microsoft.com/office/officeart/2005/8/layout/hList1"/>
    <dgm:cxn modelId="{B0785FF7-E6BD-4EC9-ABFB-675EA13F63B0}" type="presParOf" srcId="{BBD527AF-3A22-4B09-A16D-C5CE467D099C}" destId="{85659F60-C65F-4119-9AB2-141346A4DDDC}" srcOrd="1" destOrd="0" presId="urn:microsoft.com/office/officeart/2005/8/layout/hList1"/>
    <dgm:cxn modelId="{305C420D-7FFF-41D1-B394-9F054C1A09D2}" type="presParOf" srcId="{5DF7CFDB-F6F5-44C6-8C56-5E685D18AF82}" destId="{6F20CD9D-A0F5-4670-B0D1-04BE75D1FD5C}" srcOrd="3" destOrd="0" presId="urn:microsoft.com/office/officeart/2005/8/layout/hList1"/>
    <dgm:cxn modelId="{2A35E405-C472-4099-8F21-2AEE1FE155FE}" type="presParOf" srcId="{5DF7CFDB-F6F5-44C6-8C56-5E685D18AF82}" destId="{D682267B-3637-4E07-AEF1-6BD4DA7154CF}" srcOrd="4" destOrd="0" presId="urn:microsoft.com/office/officeart/2005/8/layout/hList1"/>
    <dgm:cxn modelId="{C2E97A2A-5460-48E4-9DBB-D6AE3926E29E}" type="presParOf" srcId="{D682267B-3637-4E07-AEF1-6BD4DA7154CF}" destId="{6744AB87-677A-466D-B5D0-E6719A9DA792}" srcOrd="0" destOrd="0" presId="urn:microsoft.com/office/officeart/2005/8/layout/hList1"/>
    <dgm:cxn modelId="{0EEC1697-BF57-43AE-A930-7518D367B4E9}" type="presParOf" srcId="{D682267B-3637-4E07-AEF1-6BD4DA7154CF}" destId="{D8822A72-9653-4D72-957E-C7BE778DB1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4C8B1-E49A-4507-BF72-19645187642E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68890C-34D2-4AA8-88EB-741295A80784}">
      <dgm:prSet/>
      <dgm:spPr/>
      <dgm:t>
        <a:bodyPr/>
        <a:lstStyle/>
        <a:p>
          <a:r>
            <a:rPr lang="en-US" dirty="0"/>
            <a:t>Plan audit</a:t>
          </a:r>
        </a:p>
      </dgm:t>
    </dgm:pt>
    <dgm:pt modelId="{90CE0E62-C8F4-4B18-9620-C55417C37AF0}" type="parTrans" cxnId="{591988E8-439A-49CA-A530-774005A0211E}">
      <dgm:prSet/>
      <dgm:spPr/>
      <dgm:t>
        <a:bodyPr/>
        <a:lstStyle/>
        <a:p>
          <a:endParaRPr lang="en-US"/>
        </a:p>
      </dgm:t>
    </dgm:pt>
    <dgm:pt modelId="{F7C68B99-D71C-45E4-BEC7-EF649E560EEC}" type="sibTrans" cxnId="{591988E8-439A-49CA-A530-774005A0211E}">
      <dgm:prSet/>
      <dgm:spPr/>
      <dgm:t>
        <a:bodyPr/>
        <a:lstStyle/>
        <a:p>
          <a:endParaRPr lang="en-US" dirty="0"/>
        </a:p>
      </dgm:t>
    </dgm:pt>
    <dgm:pt modelId="{9356BD0A-7593-410E-80F4-805E656388EE}">
      <dgm:prSet/>
      <dgm:spPr/>
      <dgm:t>
        <a:bodyPr/>
        <a:lstStyle/>
        <a:p>
          <a:r>
            <a:rPr lang="en-US" dirty="0"/>
            <a:t>Entrance conference</a:t>
          </a:r>
        </a:p>
      </dgm:t>
    </dgm:pt>
    <dgm:pt modelId="{04738672-0E32-43F8-A192-A752F21360FC}" type="parTrans" cxnId="{9189DC16-8934-46D7-A47A-9B693BED8AC5}">
      <dgm:prSet/>
      <dgm:spPr/>
      <dgm:t>
        <a:bodyPr/>
        <a:lstStyle/>
        <a:p>
          <a:endParaRPr lang="en-US"/>
        </a:p>
      </dgm:t>
    </dgm:pt>
    <dgm:pt modelId="{398085CB-CA2D-4A8D-988C-A301D09A3288}" type="sibTrans" cxnId="{9189DC16-8934-46D7-A47A-9B693BED8AC5}">
      <dgm:prSet/>
      <dgm:spPr/>
      <dgm:t>
        <a:bodyPr/>
        <a:lstStyle/>
        <a:p>
          <a:endParaRPr lang="en-US" dirty="0"/>
        </a:p>
      </dgm:t>
    </dgm:pt>
    <dgm:pt modelId="{7697031A-55AB-4023-AF18-625A9E06394F}">
      <dgm:prSet/>
      <dgm:spPr/>
      <dgm:t>
        <a:bodyPr/>
        <a:lstStyle/>
        <a:p>
          <a:r>
            <a:rPr lang="en-US" dirty="0"/>
            <a:t>Audit</a:t>
          </a:r>
        </a:p>
      </dgm:t>
    </dgm:pt>
    <dgm:pt modelId="{01690A31-66A0-462D-8ACE-94B201BDDB45}" type="parTrans" cxnId="{A5F16033-B2ED-4504-A110-B288DF90FB0C}">
      <dgm:prSet/>
      <dgm:spPr/>
      <dgm:t>
        <a:bodyPr/>
        <a:lstStyle/>
        <a:p>
          <a:endParaRPr lang="en-US"/>
        </a:p>
      </dgm:t>
    </dgm:pt>
    <dgm:pt modelId="{EEC1B42C-3D6A-47AB-A099-27E9C877C2EB}" type="sibTrans" cxnId="{A5F16033-B2ED-4504-A110-B288DF90FB0C}">
      <dgm:prSet/>
      <dgm:spPr/>
      <dgm:t>
        <a:bodyPr/>
        <a:lstStyle/>
        <a:p>
          <a:endParaRPr lang="en-US" dirty="0"/>
        </a:p>
      </dgm:t>
    </dgm:pt>
    <dgm:pt modelId="{4917DDAE-FE58-4983-8D7F-193864EB4653}">
      <dgm:prSet/>
      <dgm:spPr/>
      <dgm:t>
        <a:bodyPr/>
        <a:lstStyle/>
        <a:p>
          <a:r>
            <a:rPr lang="en-US" dirty="0"/>
            <a:t>Finalize Report</a:t>
          </a:r>
        </a:p>
      </dgm:t>
    </dgm:pt>
    <dgm:pt modelId="{EE8B91B0-C6E6-4705-B6CF-C58834BBD93D}" type="parTrans" cxnId="{395A8163-40A2-4ACC-B779-8349C766B286}">
      <dgm:prSet/>
      <dgm:spPr/>
      <dgm:t>
        <a:bodyPr/>
        <a:lstStyle/>
        <a:p>
          <a:endParaRPr lang="en-US"/>
        </a:p>
      </dgm:t>
    </dgm:pt>
    <dgm:pt modelId="{D1E8A5DC-F8A8-4F3B-9C38-F2D6A024A368}" type="sibTrans" cxnId="{395A8163-40A2-4ACC-B779-8349C766B286}">
      <dgm:prSet/>
      <dgm:spPr/>
      <dgm:t>
        <a:bodyPr/>
        <a:lstStyle/>
        <a:p>
          <a:endParaRPr lang="en-US" dirty="0"/>
        </a:p>
      </dgm:t>
    </dgm:pt>
    <dgm:pt modelId="{F0DDDF09-195D-4BC2-915A-43AED2073705}">
      <dgm:prSet/>
      <dgm:spPr/>
      <dgm:t>
        <a:bodyPr/>
        <a:lstStyle/>
        <a:p>
          <a:r>
            <a:rPr lang="en-US" dirty="0"/>
            <a:t>Exit Conference</a:t>
          </a:r>
        </a:p>
      </dgm:t>
    </dgm:pt>
    <dgm:pt modelId="{86EDB5D7-DE2C-4F2E-A20B-2E5B909A1E5D}" type="parTrans" cxnId="{DE1FA4CE-649F-4EFB-B75F-54DDE499E860}">
      <dgm:prSet/>
      <dgm:spPr/>
      <dgm:t>
        <a:bodyPr/>
        <a:lstStyle/>
        <a:p>
          <a:endParaRPr lang="en-US"/>
        </a:p>
      </dgm:t>
    </dgm:pt>
    <dgm:pt modelId="{09982CD0-C2EF-4FA0-9039-3477B7E4E9E1}" type="sibTrans" cxnId="{DE1FA4CE-649F-4EFB-B75F-54DDE499E860}">
      <dgm:prSet/>
      <dgm:spPr/>
      <dgm:t>
        <a:bodyPr/>
        <a:lstStyle/>
        <a:p>
          <a:endParaRPr lang="en-US"/>
        </a:p>
      </dgm:t>
    </dgm:pt>
    <dgm:pt modelId="{3875D3A5-52C8-46FD-8247-F8BF079444F6}" type="pres">
      <dgm:prSet presAssocID="{DB24C8B1-E49A-4507-BF72-19645187642E}" presName="outerComposite" presStyleCnt="0">
        <dgm:presLayoutVars>
          <dgm:chMax val="5"/>
          <dgm:dir/>
          <dgm:resizeHandles val="exact"/>
        </dgm:presLayoutVars>
      </dgm:prSet>
      <dgm:spPr/>
    </dgm:pt>
    <dgm:pt modelId="{8A001208-6B2C-40A2-BF48-A939A48B733A}" type="pres">
      <dgm:prSet presAssocID="{DB24C8B1-E49A-4507-BF72-19645187642E}" presName="dummyMaxCanvas" presStyleCnt="0">
        <dgm:presLayoutVars/>
      </dgm:prSet>
      <dgm:spPr/>
    </dgm:pt>
    <dgm:pt modelId="{B76EA0B3-F903-480D-BB87-65626E516A6A}" type="pres">
      <dgm:prSet presAssocID="{DB24C8B1-E49A-4507-BF72-19645187642E}" presName="FiveNodes_1" presStyleLbl="node1" presStyleIdx="0" presStyleCnt="5">
        <dgm:presLayoutVars>
          <dgm:bulletEnabled val="1"/>
        </dgm:presLayoutVars>
      </dgm:prSet>
      <dgm:spPr/>
    </dgm:pt>
    <dgm:pt modelId="{609E638D-B6CF-4167-9954-0142B7D2D684}" type="pres">
      <dgm:prSet presAssocID="{DB24C8B1-E49A-4507-BF72-19645187642E}" presName="FiveNodes_2" presStyleLbl="node1" presStyleIdx="1" presStyleCnt="5">
        <dgm:presLayoutVars>
          <dgm:bulletEnabled val="1"/>
        </dgm:presLayoutVars>
      </dgm:prSet>
      <dgm:spPr/>
    </dgm:pt>
    <dgm:pt modelId="{9A929C6B-985B-4713-B7D1-B2A8960CF9A1}" type="pres">
      <dgm:prSet presAssocID="{DB24C8B1-E49A-4507-BF72-19645187642E}" presName="FiveNodes_3" presStyleLbl="node1" presStyleIdx="2" presStyleCnt="5">
        <dgm:presLayoutVars>
          <dgm:bulletEnabled val="1"/>
        </dgm:presLayoutVars>
      </dgm:prSet>
      <dgm:spPr/>
    </dgm:pt>
    <dgm:pt modelId="{AC4195B8-3527-4093-9208-A46F4D1D5679}" type="pres">
      <dgm:prSet presAssocID="{DB24C8B1-E49A-4507-BF72-19645187642E}" presName="FiveNodes_4" presStyleLbl="node1" presStyleIdx="3" presStyleCnt="5">
        <dgm:presLayoutVars>
          <dgm:bulletEnabled val="1"/>
        </dgm:presLayoutVars>
      </dgm:prSet>
      <dgm:spPr/>
    </dgm:pt>
    <dgm:pt modelId="{B640FEF3-E7B9-41B7-94DB-6C24EF7EA25E}" type="pres">
      <dgm:prSet presAssocID="{DB24C8B1-E49A-4507-BF72-19645187642E}" presName="FiveNodes_5" presStyleLbl="node1" presStyleIdx="4" presStyleCnt="5">
        <dgm:presLayoutVars>
          <dgm:bulletEnabled val="1"/>
        </dgm:presLayoutVars>
      </dgm:prSet>
      <dgm:spPr/>
    </dgm:pt>
    <dgm:pt modelId="{4238E7B1-B1BB-45AC-9B55-3B13264B6E35}" type="pres">
      <dgm:prSet presAssocID="{DB24C8B1-E49A-4507-BF72-19645187642E}" presName="FiveConn_1-2" presStyleLbl="fgAccFollowNode1" presStyleIdx="0" presStyleCnt="4">
        <dgm:presLayoutVars>
          <dgm:bulletEnabled val="1"/>
        </dgm:presLayoutVars>
      </dgm:prSet>
      <dgm:spPr/>
    </dgm:pt>
    <dgm:pt modelId="{FC234394-B039-46EC-819E-68777A43A350}" type="pres">
      <dgm:prSet presAssocID="{DB24C8B1-E49A-4507-BF72-19645187642E}" presName="FiveConn_2-3" presStyleLbl="fgAccFollowNode1" presStyleIdx="1" presStyleCnt="4">
        <dgm:presLayoutVars>
          <dgm:bulletEnabled val="1"/>
        </dgm:presLayoutVars>
      </dgm:prSet>
      <dgm:spPr/>
    </dgm:pt>
    <dgm:pt modelId="{2B7FEE53-A300-4853-98B3-A50D70568B4E}" type="pres">
      <dgm:prSet presAssocID="{DB24C8B1-E49A-4507-BF72-19645187642E}" presName="FiveConn_3-4" presStyleLbl="fgAccFollowNode1" presStyleIdx="2" presStyleCnt="4">
        <dgm:presLayoutVars>
          <dgm:bulletEnabled val="1"/>
        </dgm:presLayoutVars>
      </dgm:prSet>
      <dgm:spPr/>
    </dgm:pt>
    <dgm:pt modelId="{5114849C-86E6-4869-AD30-800FC2FD9472}" type="pres">
      <dgm:prSet presAssocID="{DB24C8B1-E49A-4507-BF72-19645187642E}" presName="FiveConn_4-5" presStyleLbl="fgAccFollowNode1" presStyleIdx="3" presStyleCnt="4">
        <dgm:presLayoutVars>
          <dgm:bulletEnabled val="1"/>
        </dgm:presLayoutVars>
      </dgm:prSet>
      <dgm:spPr/>
    </dgm:pt>
    <dgm:pt modelId="{67167408-DA37-42C8-98C0-BCBE56FD0317}" type="pres">
      <dgm:prSet presAssocID="{DB24C8B1-E49A-4507-BF72-19645187642E}" presName="FiveNodes_1_text" presStyleLbl="node1" presStyleIdx="4" presStyleCnt="5">
        <dgm:presLayoutVars>
          <dgm:bulletEnabled val="1"/>
        </dgm:presLayoutVars>
      </dgm:prSet>
      <dgm:spPr/>
    </dgm:pt>
    <dgm:pt modelId="{2BC45F9B-E4A4-4F40-9CEC-31B8344D14F8}" type="pres">
      <dgm:prSet presAssocID="{DB24C8B1-E49A-4507-BF72-19645187642E}" presName="FiveNodes_2_text" presStyleLbl="node1" presStyleIdx="4" presStyleCnt="5">
        <dgm:presLayoutVars>
          <dgm:bulletEnabled val="1"/>
        </dgm:presLayoutVars>
      </dgm:prSet>
      <dgm:spPr/>
    </dgm:pt>
    <dgm:pt modelId="{F63E332D-EFEC-4AEE-9FC0-4D9EC6B5E40E}" type="pres">
      <dgm:prSet presAssocID="{DB24C8B1-E49A-4507-BF72-19645187642E}" presName="FiveNodes_3_text" presStyleLbl="node1" presStyleIdx="4" presStyleCnt="5">
        <dgm:presLayoutVars>
          <dgm:bulletEnabled val="1"/>
        </dgm:presLayoutVars>
      </dgm:prSet>
      <dgm:spPr/>
    </dgm:pt>
    <dgm:pt modelId="{5EC7EFB0-DBBB-4F89-945A-C13017F6F9B2}" type="pres">
      <dgm:prSet presAssocID="{DB24C8B1-E49A-4507-BF72-19645187642E}" presName="FiveNodes_4_text" presStyleLbl="node1" presStyleIdx="4" presStyleCnt="5">
        <dgm:presLayoutVars>
          <dgm:bulletEnabled val="1"/>
        </dgm:presLayoutVars>
      </dgm:prSet>
      <dgm:spPr/>
    </dgm:pt>
    <dgm:pt modelId="{597D2387-CF67-4AF7-B5C0-71EA0BC72B4C}" type="pres">
      <dgm:prSet presAssocID="{DB24C8B1-E49A-4507-BF72-19645187642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189DC16-8934-46D7-A47A-9B693BED8AC5}" srcId="{DB24C8B1-E49A-4507-BF72-19645187642E}" destId="{9356BD0A-7593-410E-80F4-805E656388EE}" srcOrd="1" destOrd="0" parTransId="{04738672-0E32-43F8-A192-A752F21360FC}" sibTransId="{398085CB-CA2D-4A8D-988C-A301D09A3288}"/>
    <dgm:cxn modelId="{F3331918-97DE-4222-86F6-2C9C6BF3B619}" type="presOf" srcId="{7697031A-55AB-4023-AF18-625A9E06394F}" destId="{9A929C6B-985B-4713-B7D1-B2A8960CF9A1}" srcOrd="0" destOrd="0" presId="urn:microsoft.com/office/officeart/2005/8/layout/vProcess5"/>
    <dgm:cxn modelId="{A5F16033-B2ED-4504-A110-B288DF90FB0C}" srcId="{DB24C8B1-E49A-4507-BF72-19645187642E}" destId="{7697031A-55AB-4023-AF18-625A9E06394F}" srcOrd="2" destOrd="0" parTransId="{01690A31-66A0-462D-8ACE-94B201BDDB45}" sibTransId="{EEC1B42C-3D6A-47AB-A099-27E9C877C2EB}"/>
    <dgm:cxn modelId="{B57B1D36-A69B-490B-8756-1831E3956847}" type="presOf" srcId="{F0DDDF09-195D-4BC2-915A-43AED2073705}" destId="{597D2387-CF67-4AF7-B5C0-71EA0BC72B4C}" srcOrd="1" destOrd="0" presId="urn:microsoft.com/office/officeart/2005/8/layout/vProcess5"/>
    <dgm:cxn modelId="{43FA8C5C-6AE6-4DA2-AADC-091126E5E6F7}" type="presOf" srcId="{DB24C8B1-E49A-4507-BF72-19645187642E}" destId="{3875D3A5-52C8-46FD-8247-F8BF079444F6}" srcOrd="0" destOrd="0" presId="urn:microsoft.com/office/officeart/2005/8/layout/vProcess5"/>
    <dgm:cxn modelId="{395A8163-40A2-4ACC-B779-8349C766B286}" srcId="{DB24C8B1-E49A-4507-BF72-19645187642E}" destId="{4917DDAE-FE58-4983-8D7F-193864EB4653}" srcOrd="3" destOrd="0" parTransId="{EE8B91B0-C6E6-4705-B6CF-C58834BBD93D}" sibTransId="{D1E8A5DC-F8A8-4F3B-9C38-F2D6A024A368}"/>
    <dgm:cxn modelId="{C6C46544-C3DE-4907-BA52-D91FC271C068}" type="presOf" srcId="{9356BD0A-7593-410E-80F4-805E656388EE}" destId="{609E638D-B6CF-4167-9954-0142B7D2D684}" srcOrd="0" destOrd="0" presId="urn:microsoft.com/office/officeart/2005/8/layout/vProcess5"/>
    <dgm:cxn modelId="{AA05DA6D-6A18-4349-AD6E-DFE79270BEC7}" type="presOf" srcId="{F0DDDF09-195D-4BC2-915A-43AED2073705}" destId="{B640FEF3-E7B9-41B7-94DB-6C24EF7EA25E}" srcOrd="0" destOrd="0" presId="urn:microsoft.com/office/officeart/2005/8/layout/vProcess5"/>
    <dgm:cxn modelId="{8874CD6F-584B-4204-BA93-190CEE088776}" type="presOf" srcId="{0668890C-34D2-4AA8-88EB-741295A80784}" destId="{67167408-DA37-42C8-98C0-BCBE56FD0317}" srcOrd="1" destOrd="0" presId="urn:microsoft.com/office/officeart/2005/8/layout/vProcess5"/>
    <dgm:cxn modelId="{C58FBA71-4841-4604-A300-ECFAE862DAB2}" type="presOf" srcId="{4917DDAE-FE58-4983-8D7F-193864EB4653}" destId="{5EC7EFB0-DBBB-4F89-945A-C13017F6F9B2}" srcOrd="1" destOrd="0" presId="urn:microsoft.com/office/officeart/2005/8/layout/vProcess5"/>
    <dgm:cxn modelId="{5BE24952-4E3B-4760-81DE-2321A126BFCE}" type="presOf" srcId="{F7C68B99-D71C-45E4-BEC7-EF649E560EEC}" destId="{4238E7B1-B1BB-45AC-9B55-3B13264B6E35}" srcOrd="0" destOrd="0" presId="urn:microsoft.com/office/officeart/2005/8/layout/vProcess5"/>
    <dgm:cxn modelId="{52E0BC55-BB91-4D3F-80CA-7DBBB166FF27}" type="presOf" srcId="{D1E8A5DC-F8A8-4F3B-9C38-F2D6A024A368}" destId="{5114849C-86E6-4869-AD30-800FC2FD9472}" srcOrd="0" destOrd="0" presId="urn:microsoft.com/office/officeart/2005/8/layout/vProcess5"/>
    <dgm:cxn modelId="{607A447E-2BC7-48D2-85E5-AD70E94BF310}" type="presOf" srcId="{4917DDAE-FE58-4983-8D7F-193864EB4653}" destId="{AC4195B8-3527-4093-9208-A46F4D1D5679}" srcOrd="0" destOrd="0" presId="urn:microsoft.com/office/officeart/2005/8/layout/vProcess5"/>
    <dgm:cxn modelId="{320F14B5-5FD4-4804-B791-3CF732C6F059}" type="presOf" srcId="{0668890C-34D2-4AA8-88EB-741295A80784}" destId="{B76EA0B3-F903-480D-BB87-65626E516A6A}" srcOrd="0" destOrd="0" presId="urn:microsoft.com/office/officeart/2005/8/layout/vProcess5"/>
    <dgm:cxn modelId="{DE1FA4CE-649F-4EFB-B75F-54DDE499E860}" srcId="{DB24C8B1-E49A-4507-BF72-19645187642E}" destId="{F0DDDF09-195D-4BC2-915A-43AED2073705}" srcOrd="4" destOrd="0" parTransId="{86EDB5D7-DE2C-4F2E-A20B-2E5B909A1E5D}" sibTransId="{09982CD0-C2EF-4FA0-9039-3477B7E4E9E1}"/>
    <dgm:cxn modelId="{ECD6CBDA-3A22-4875-80A1-345F218C3D9A}" type="presOf" srcId="{EEC1B42C-3D6A-47AB-A099-27E9C877C2EB}" destId="{2B7FEE53-A300-4853-98B3-A50D70568B4E}" srcOrd="0" destOrd="0" presId="urn:microsoft.com/office/officeart/2005/8/layout/vProcess5"/>
    <dgm:cxn modelId="{DB56BBE3-C38B-42B1-98E1-F9BF28213963}" type="presOf" srcId="{398085CB-CA2D-4A8D-988C-A301D09A3288}" destId="{FC234394-B039-46EC-819E-68777A43A350}" srcOrd="0" destOrd="0" presId="urn:microsoft.com/office/officeart/2005/8/layout/vProcess5"/>
    <dgm:cxn modelId="{564C15E4-BE5A-4C9C-AF45-546E48C3BB99}" type="presOf" srcId="{7697031A-55AB-4023-AF18-625A9E06394F}" destId="{F63E332D-EFEC-4AEE-9FC0-4D9EC6B5E40E}" srcOrd="1" destOrd="0" presId="urn:microsoft.com/office/officeart/2005/8/layout/vProcess5"/>
    <dgm:cxn modelId="{591988E8-439A-49CA-A530-774005A0211E}" srcId="{DB24C8B1-E49A-4507-BF72-19645187642E}" destId="{0668890C-34D2-4AA8-88EB-741295A80784}" srcOrd="0" destOrd="0" parTransId="{90CE0E62-C8F4-4B18-9620-C55417C37AF0}" sibTransId="{F7C68B99-D71C-45E4-BEC7-EF649E560EEC}"/>
    <dgm:cxn modelId="{893275F0-443C-4772-A2D2-BA25DB1E078C}" type="presOf" srcId="{9356BD0A-7593-410E-80F4-805E656388EE}" destId="{2BC45F9B-E4A4-4F40-9CEC-31B8344D14F8}" srcOrd="1" destOrd="0" presId="urn:microsoft.com/office/officeart/2005/8/layout/vProcess5"/>
    <dgm:cxn modelId="{EBD8624A-ABED-45EB-BF53-0029E5EEBC38}" type="presParOf" srcId="{3875D3A5-52C8-46FD-8247-F8BF079444F6}" destId="{8A001208-6B2C-40A2-BF48-A939A48B733A}" srcOrd="0" destOrd="0" presId="urn:microsoft.com/office/officeart/2005/8/layout/vProcess5"/>
    <dgm:cxn modelId="{A76B6E0F-AE75-4162-8835-20CA1ACEF1FA}" type="presParOf" srcId="{3875D3A5-52C8-46FD-8247-F8BF079444F6}" destId="{B76EA0B3-F903-480D-BB87-65626E516A6A}" srcOrd="1" destOrd="0" presId="urn:microsoft.com/office/officeart/2005/8/layout/vProcess5"/>
    <dgm:cxn modelId="{E164596B-EECC-464C-A3FF-F170DA2C2271}" type="presParOf" srcId="{3875D3A5-52C8-46FD-8247-F8BF079444F6}" destId="{609E638D-B6CF-4167-9954-0142B7D2D684}" srcOrd="2" destOrd="0" presId="urn:microsoft.com/office/officeart/2005/8/layout/vProcess5"/>
    <dgm:cxn modelId="{74FE61D7-F2B1-4F1A-9816-C24B1C635D50}" type="presParOf" srcId="{3875D3A5-52C8-46FD-8247-F8BF079444F6}" destId="{9A929C6B-985B-4713-B7D1-B2A8960CF9A1}" srcOrd="3" destOrd="0" presId="urn:microsoft.com/office/officeart/2005/8/layout/vProcess5"/>
    <dgm:cxn modelId="{115111A2-A8CC-4DA0-810D-2C10B5677573}" type="presParOf" srcId="{3875D3A5-52C8-46FD-8247-F8BF079444F6}" destId="{AC4195B8-3527-4093-9208-A46F4D1D5679}" srcOrd="4" destOrd="0" presId="urn:microsoft.com/office/officeart/2005/8/layout/vProcess5"/>
    <dgm:cxn modelId="{80155B1F-25B7-4E3D-9E12-58D09F34D1A4}" type="presParOf" srcId="{3875D3A5-52C8-46FD-8247-F8BF079444F6}" destId="{B640FEF3-E7B9-41B7-94DB-6C24EF7EA25E}" srcOrd="5" destOrd="0" presId="urn:microsoft.com/office/officeart/2005/8/layout/vProcess5"/>
    <dgm:cxn modelId="{C6DE89F8-20F1-4F3B-B955-A957AC68DF5D}" type="presParOf" srcId="{3875D3A5-52C8-46FD-8247-F8BF079444F6}" destId="{4238E7B1-B1BB-45AC-9B55-3B13264B6E35}" srcOrd="6" destOrd="0" presId="urn:microsoft.com/office/officeart/2005/8/layout/vProcess5"/>
    <dgm:cxn modelId="{3815E429-1BFB-47EC-84E0-44AA453C937E}" type="presParOf" srcId="{3875D3A5-52C8-46FD-8247-F8BF079444F6}" destId="{FC234394-B039-46EC-819E-68777A43A350}" srcOrd="7" destOrd="0" presId="urn:microsoft.com/office/officeart/2005/8/layout/vProcess5"/>
    <dgm:cxn modelId="{3B55C2D3-B0CA-4489-B566-22DF4DC42EA2}" type="presParOf" srcId="{3875D3A5-52C8-46FD-8247-F8BF079444F6}" destId="{2B7FEE53-A300-4853-98B3-A50D70568B4E}" srcOrd="8" destOrd="0" presId="urn:microsoft.com/office/officeart/2005/8/layout/vProcess5"/>
    <dgm:cxn modelId="{5D9E1993-B77B-4685-A8F8-14A93A8A7290}" type="presParOf" srcId="{3875D3A5-52C8-46FD-8247-F8BF079444F6}" destId="{5114849C-86E6-4869-AD30-800FC2FD9472}" srcOrd="9" destOrd="0" presId="urn:microsoft.com/office/officeart/2005/8/layout/vProcess5"/>
    <dgm:cxn modelId="{3D0CE9A7-7F86-4ED6-9DD4-E7C0B2E7A83E}" type="presParOf" srcId="{3875D3A5-52C8-46FD-8247-F8BF079444F6}" destId="{67167408-DA37-42C8-98C0-BCBE56FD0317}" srcOrd="10" destOrd="0" presId="urn:microsoft.com/office/officeart/2005/8/layout/vProcess5"/>
    <dgm:cxn modelId="{9E6AC8C4-B855-486E-90AA-2E73FCD70B56}" type="presParOf" srcId="{3875D3A5-52C8-46FD-8247-F8BF079444F6}" destId="{2BC45F9B-E4A4-4F40-9CEC-31B8344D14F8}" srcOrd="11" destOrd="0" presId="urn:microsoft.com/office/officeart/2005/8/layout/vProcess5"/>
    <dgm:cxn modelId="{7F357D31-E707-45C2-B6B6-C71C48C45BA2}" type="presParOf" srcId="{3875D3A5-52C8-46FD-8247-F8BF079444F6}" destId="{F63E332D-EFEC-4AEE-9FC0-4D9EC6B5E40E}" srcOrd="12" destOrd="0" presId="urn:microsoft.com/office/officeart/2005/8/layout/vProcess5"/>
    <dgm:cxn modelId="{1127859F-8EDA-4F03-86E3-4E89961B0029}" type="presParOf" srcId="{3875D3A5-52C8-46FD-8247-F8BF079444F6}" destId="{5EC7EFB0-DBBB-4F89-945A-C13017F6F9B2}" srcOrd="13" destOrd="0" presId="urn:microsoft.com/office/officeart/2005/8/layout/vProcess5"/>
    <dgm:cxn modelId="{E886A670-C7C1-4046-ABF4-8B8D04A65092}" type="presParOf" srcId="{3875D3A5-52C8-46FD-8247-F8BF079444F6}" destId="{597D2387-CF67-4AF7-B5C0-71EA0BC72B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Exit Items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Recommendations for consideration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Management Letter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Communicate control deficiencies, non-compliance or abuse with a less- than-material effect on financials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Finding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Material misstatement on financials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r>
            <a:rPr lang="en-US" dirty="0"/>
            <a:t>Referenced, but not included in audit report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4625391B-0AC3-4F67-901B-6774F000BB28}">
      <dgm:prSet/>
      <dgm:spPr/>
      <dgm:t>
        <a:bodyPr/>
        <a:lstStyle/>
        <a:p>
          <a:r>
            <a:rPr lang="en-US" dirty="0"/>
            <a:t>Have an insignificant or immaterial effect</a:t>
          </a:r>
        </a:p>
      </dgm:t>
    </dgm:pt>
    <dgm:pt modelId="{32C23688-3969-4155-AB95-2927FFF17FBC}" type="parTrans" cxnId="{3DFD30FF-7FD3-4579-9471-5EBD512EF69B}">
      <dgm:prSet/>
      <dgm:spPr/>
      <dgm:t>
        <a:bodyPr/>
        <a:lstStyle/>
        <a:p>
          <a:endParaRPr lang="en-US"/>
        </a:p>
      </dgm:t>
    </dgm:pt>
    <dgm:pt modelId="{2A3514BF-1B33-4111-8E0D-B6442E19000C}" type="sibTrans" cxnId="{3DFD30FF-7FD3-4579-9471-5EBD512EF69B}">
      <dgm:prSet/>
      <dgm:spPr/>
      <dgm:t>
        <a:bodyPr/>
        <a:lstStyle/>
        <a:p>
          <a:endParaRPr lang="en-US"/>
        </a:p>
      </dgm:t>
    </dgm:pt>
    <dgm:pt modelId="{6359F6BA-7407-4063-A72C-7327309D97B1}">
      <dgm:prSet/>
      <dgm:spPr/>
      <dgm:t>
        <a:bodyPr/>
        <a:lstStyle/>
        <a:p>
          <a:endParaRPr lang="en-US" dirty="0"/>
        </a:p>
      </dgm:t>
    </dgm:pt>
    <dgm:pt modelId="{28DED786-4F52-432F-8758-EDC58EEC65AD}" type="parTrans" cxnId="{D5B27C5E-D5AF-4C86-A98E-9ABCA4079B0C}">
      <dgm:prSet/>
      <dgm:spPr/>
      <dgm:t>
        <a:bodyPr/>
        <a:lstStyle/>
        <a:p>
          <a:endParaRPr lang="en-US"/>
        </a:p>
      </dgm:t>
    </dgm:pt>
    <dgm:pt modelId="{E30C7AB0-E022-46D3-AECE-C468BE41CCDC}" type="sibTrans" cxnId="{D5B27C5E-D5AF-4C86-A98E-9ABCA4079B0C}">
      <dgm:prSet/>
      <dgm:spPr/>
      <dgm:t>
        <a:bodyPr/>
        <a:lstStyle/>
        <a:p>
          <a:endParaRPr lang="en-US"/>
        </a:p>
      </dgm:t>
    </dgm:pt>
    <dgm:pt modelId="{DB5F9812-F057-4B83-B7BE-6BEB7B54B594}">
      <dgm:prSet/>
      <dgm:spPr/>
      <dgm:t>
        <a:bodyPr/>
        <a:lstStyle/>
        <a:p>
          <a:endParaRPr lang="en-US" dirty="0"/>
        </a:p>
      </dgm:t>
    </dgm:pt>
    <dgm:pt modelId="{E0311F55-240A-4C5F-A2FA-E6D36B0DF10C}" type="parTrans" cxnId="{0B1D57A8-3B12-466E-BBF6-3BCAC2E130CA}">
      <dgm:prSet/>
      <dgm:spPr/>
      <dgm:t>
        <a:bodyPr/>
        <a:lstStyle/>
        <a:p>
          <a:endParaRPr lang="en-US"/>
        </a:p>
      </dgm:t>
    </dgm:pt>
    <dgm:pt modelId="{95616256-5036-44DF-915D-3480C18E7FCB}" type="sibTrans" cxnId="{0B1D57A8-3B12-466E-BBF6-3BCAC2E130CA}">
      <dgm:prSet/>
      <dgm:spPr/>
      <dgm:t>
        <a:bodyPr/>
        <a:lstStyle/>
        <a:p>
          <a:endParaRPr lang="en-US"/>
        </a:p>
      </dgm:t>
    </dgm:pt>
    <dgm:pt modelId="{7A0EC57B-2F6C-4FEC-8FF0-F919C7835D64}">
      <dgm:prSet/>
      <dgm:spPr/>
      <dgm:t>
        <a:bodyPr/>
        <a:lstStyle/>
        <a:p>
          <a:endParaRPr lang="en-US" dirty="0"/>
        </a:p>
      </dgm:t>
    </dgm:pt>
    <dgm:pt modelId="{CE1158B9-5E5D-4EB5-A1BC-20ECD0544468}" type="parTrans" cxnId="{8A2B930B-624E-4B45-8351-141B9E7D723A}">
      <dgm:prSet/>
      <dgm:spPr/>
      <dgm:t>
        <a:bodyPr/>
        <a:lstStyle/>
        <a:p>
          <a:endParaRPr lang="en-US"/>
        </a:p>
      </dgm:t>
    </dgm:pt>
    <dgm:pt modelId="{C2251995-8B3A-4922-B286-C072FFB67081}" type="sibTrans" cxnId="{8A2B930B-624E-4B45-8351-141B9E7D723A}">
      <dgm:prSet/>
      <dgm:spPr/>
      <dgm:t>
        <a:bodyPr/>
        <a:lstStyle/>
        <a:p>
          <a:endParaRPr lang="en-US"/>
        </a:p>
      </dgm:t>
    </dgm:pt>
    <dgm:pt modelId="{F89F2CF0-253B-41BA-9388-C2D911864D4B}">
      <dgm:prSet/>
      <dgm:spPr/>
      <dgm:t>
        <a:bodyPr/>
        <a:lstStyle/>
        <a:p>
          <a:r>
            <a:rPr lang="en-US" dirty="0"/>
            <a:t>Not referenced in the audit report</a:t>
          </a:r>
        </a:p>
      </dgm:t>
    </dgm:pt>
    <dgm:pt modelId="{C943A409-299B-4EA3-9B85-6BA903F7116F}" type="parTrans" cxnId="{AABD573A-8FF7-4969-AF15-C609718CF8FE}">
      <dgm:prSet/>
      <dgm:spPr/>
      <dgm:t>
        <a:bodyPr/>
        <a:lstStyle/>
        <a:p>
          <a:endParaRPr lang="en-US"/>
        </a:p>
      </dgm:t>
    </dgm:pt>
    <dgm:pt modelId="{7A5A5E75-586F-410F-A25A-0CEE63E40067}" type="sibTrans" cxnId="{AABD573A-8FF7-4969-AF15-C609718CF8FE}">
      <dgm:prSet/>
      <dgm:spPr/>
      <dgm:t>
        <a:bodyPr/>
        <a:lstStyle/>
        <a:p>
          <a:endParaRPr lang="en-US"/>
        </a:p>
      </dgm:t>
    </dgm:pt>
    <dgm:pt modelId="{35FD825E-F54A-463D-BD0F-0D533BFD07B2}">
      <dgm:prSet/>
      <dgm:spPr/>
      <dgm:t>
        <a:bodyPr/>
        <a:lstStyle/>
        <a:p>
          <a:endParaRPr lang="en-US" dirty="0"/>
        </a:p>
      </dgm:t>
    </dgm:pt>
    <dgm:pt modelId="{FF89D142-4576-41E7-AF62-5352278C027E}" type="parTrans" cxnId="{61F5A477-6679-423D-8D23-782ADB0AF72B}">
      <dgm:prSet/>
      <dgm:spPr/>
      <dgm:t>
        <a:bodyPr/>
        <a:lstStyle/>
        <a:p>
          <a:endParaRPr lang="en-US"/>
        </a:p>
      </dgm:t>
    </dgm:pt>
    <dgm:pt modelId="{64108CDB-393F-4758-8B11-C6DAC8903949}" type="sibTrans" cxnId="{61F5A477-6679-423D-8D23-782ADB0AF72B}">
      <dgm:prSet/>
      <dgm:spPr/>
      <dgm:t>
        <a:bodyPr/>
        <a:lstStyle/>
        <a:p>
          <a:endParaRPr lang="en-US"/>
        </a:p>
      </dgm:t>
    </dgm:pt>
    <dgm:pt modelId="{5DF7CFDB-F6F5-44C6-8C56-5E685D18AF82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C64D95D1-C676-4B29-BFBE-9DDFD63B9A70}" type="pres">
      <dgm:prSet presAssocID="{E754A2A0-41CE-428B-9DDC-DCD1FD12D16A}" presName="composite" presStyleCnt="0"/>
      <dgm:spPr/>
    </dgm:pt>
    <dgm:pt modelId="{9569FC6E-5C94-4CBC-B21F-60453FA72660}" type="pres">
      <dgm:prSet presAssocID="{E754A2A0-41CE-428B-9DDC-DCD1FD12D1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0E5EDEB-3806-44AE-8B7B-3875FE1D7CD8}" type="pres">
      <dgm:prSet presAssocID="{E754A2A0-41CE-428B-9DDC-DCD1FD12D16A}" presName="desTx" presStyleLbl="alignAccFollowNode1" presStyleIdx="0" presStyleCnt="3">
        <dgm:presLayoutVars>
          <dgm:bulletEnabled val="1"/>
        </dgm:presLayoutVars>
      </dgm:prSet>
      <dgm:spPr/>
    </dgm:pt>
    <dgm:pt modelId="{1F905AF5-44F3-42A9-8018-5881FBE4DD51}" type="pres">
      <dgm:prSet presAssocID="{02D8D4EF-9694-45C7-AF26-E20371B3C352}" presName="space" presStyleCnt="0"/>
      <dgm:spPr/>
    </dgm:pt>
    <dgm:pt modelId="{BBD527AF-3A22-4B09-A16D-C5CE467D099C}" type="pres">
      <dgm:prSet presAssocID="{DCCE571A-4D30-4294-ABAF-6885F619D2D9}" presName="composite" presStyleCnt="0"/>
      <dgm:spPr/>
    </dgm:pt>
    <dgm:pt modelId="{F14BE961-ED6A-43AC-9376-02D5BE7B52D4}" type="pres">
      <dgm:prSet presAssocID="{DCCE571A-4D30-4294-ABAF-6885F619D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659F60-C65F-4119-9AB2-141346A4DDDC}" type="pres">
      <dgm:prSet presAssocID="{DCCE571A-4D30-4294-ABAF-6885F619D2D9}" presName="desTx" presStyleLbl="alignAccFollowNode1" presStyleIdx="1" presStyleCnt="3" custLinFactNeighborX="151" custLinFactNeighborY="519">
        <dgm:presLayoutVars>
          <dgm:bulletEnabled val="1"/>
        </dgm:presLayoutVars>
      </dgm:prSet>
      <dgm:spPr/>
    </dgm:pt>
    <dgm:pt modelId="{6F20CD9D-A0F5-4670-B0D1-04BE75D1FD5C}" type="pres">
      <dgm:prSet presAssocID="{2C1DF6EC-6090-4926-A556-3D2417B7F2AA}" presName="space" presStyleCnt="0"/>
      <dgm:spPr/>
    </dgm:pt>
    <dgm:pt modelId="{D682267B-3637-4E07-AEF1-6BD4DA7154CF}" type="pres">
      <dgm:prSet presAssocID="{1C1B28B7-2609-4BAA-AAAB-5801EDFD334C}" presName="composite" presStyleCnt="0"/>
      <dgm:spPr/>
    </dgm:pt>
    <dgm:pt modelId="{6744AB87-677A-466D-B5D0-E6719A9DA792}" type="pres">
      <dgm:prSet presAssocID="{1C1B28B7-2609-4BAA-AAAB-5801EDFD33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822A72-9653-4D72-957E-C7BE778DB190}" type="pres">
      <dgm:prSet presAssocID="{1C1B28B7-2609-4BAA-AAAB-5801EDFD334C}" presName="desTx" presStyleLbl="alignAccFollowNode1" presStyleIdx="2" presStyleCnt="3" custScaleY="101198" custLinFactNeighborX="86" custLinFactNeighborY="956">
        <dgm:presLayoutVars>
          <dgm:bulletEnabled val="1"/>
        </dgm:presLayoutVars>
      </dgm:prSet>
      <dgm:spPr/>
    </dgm:pt>
  </dgm:ptLst>
  <dgm:cxnLst>
    <dgm:cxn modelId="{8A2B930B-624E-4B45-8351-141B9E7D723A}" srcId="{E754A2A0-41CE-428B-9DDC-DCD1FD12D16A}" destId="{7A0EC57B-2F6C-4FEC-8FF0-F919C7835D64}" srcOrd="1" destOrd="0" parTransId="{CE1158B9-5E5D-4EB5-A1BC-20ECD0544468}" sibTransId="{C2251995-8B3A-4922-B286-C072FFB67081}"/>
    <dgm:cxn modelId="{B732810E-5BDE-49DC-8BBB-D8E48E0FD0E4}" type="presOf" srcId="{E754A2A0-41CE-428B-9DDC-DCD1FD12D16A}" destId="{9569FC6E-5C94-4CBC-B21F-60453FA72660}" srcOrd="0" destOrd="0" presId="urn:microsoft.com/office/officeart/2005/8/layout/hList1"/>
    <dgm:cxn modelId="{9AC6951D-47FD-4261-A76D-B5E8F3B71899}" type="presOf" srcId="{35FD825E-F54A-463D-BD0F-0D533BFD07B2}" destId="{A0E5EDEB-3806-44AE-8B7B-3875FE1D7CD8}" srcOrd="0" destOrd="3" presId="urn:microsoft.com/office/officeart/2005/8/layout/h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AABD573A-8FF7-4969-AF15-C609718CF8FE}" srcId="{E754A2A0-41CE-428B-9DDC-DCD1FD12D16A}" destId="{F89F2CF0-253B-41BA-9388-C2D911864D4B}" srcOrd="4" destOrd="0" parTransId="{C943A409-299B-4EA3-9B85-6BA903F7116F}" sibTransId="{7A5A5E75-586F-410F-A25A-0CEE63E40067}"/>
    <dgm:cxn modelId="{D5B27C5E-D5AF-4C86-A98E-9ABCA4079B0C}" srcId="{E754A2A0-41CE-428B-9DDC-DCD1FD12D16A}" destId="{6359F6BA-7407-4063-A72C-7327309D97B1}" srcOrd="5" destOrd="0" parTransId="{28DED786-4F52-432F-8758-EDC58EEC65AD}" sibTransId="{E30C7AB0-E022-46D3-AECE-C468BE41CCDC}"/>
    <dgm:cxn modelId="{5FC60B42-10EA-42BB-9838-A954DF61A4C0}" type="presOf" srcId="{4625391B-0AC3-4F67-901B-6774F000BB28}" destId="{A0E5EDEB-3806-44AE-8B7B-3875FE1D7CD8}" srcOrd="0" destOrd="2" presId="urn:microsoft.com/office/officeart/2005/8/layout/hList1"/>
    <dgm:cxn modelId="{B4813242-1E0E-49CB-B6F1-54622C7FC5BD}" type="presOf" srcId="{7A0EC57B-2F6C-4FEC-8FF0-F919C7835D64}" destId="{A0E5EDEB-3806-44AE-8B7B-3875FE1D7CD8}" srcOrd="0" destOrd="1" presId="urn:microsoft.com/office/officeart/2005/8/layout/hList1"/>
    <dgm:cxn modelId="{6CAA7647-61A3-4C73-8659-513C3E9D8F68}" type="presOf" srcId="{DCCE571A-4D30-4294-ABAF-6885F619D2D9}" destId="{F14BE961-ED6A-43AC-9376-02D5BE7B52D4}" srcOrd="0" destOrd="0" presId="urn:microsoft.com/office/officeart/2005/8/layout/h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61F5A477-6679-423D-8D23-782ADB0AF72B}" srcId="{E754A2A0-41CE-428B-9DDC-DCD1FD12D16A}" destId="{35FD825E-F54A-463D-BD0F-0D533BFD07B2}" srcOrd="3" destOrd="0" parTransId="{FF89D142-4576-41E7-AF62-5352278C027E}" sibTransId="{64108CDB-393F-4758-8B11-C6DAC8903949}"/>
    <dgm:cxn modelId="{0FC47378-5690-4A00-AD78-05DFDB56EDB7}" type="presOf" srcId="{1C1B28B7-2609-4BAA-AAAB-5801EDFD334C}" destId="{6744AB87-677A-466D-B5D0-E6719A9DA792}" srcOrd="0" destOrd="0" presId="urn:microsoft.com/office/officeart/2005/8/layout/hList1"/>
    <dgm:cxn modelId="{F6C66C9A-7BFD-416F-B97A-4412C9D60077}" type="presOf" srcId="{28C188E4-A3B1-47AF-802E-B2DED21921BA}" destId="{D8822A72-9653-4D72-957E-C7BE778DB190}" srcOrd="0" destOrd="0" presId="urn:microsoft.com/office/officeart/2005/8/layout/hList1"/>
    <dgm:cxn modelId="{0B1D57A8-3B12-466E-BBF6-3BCAC2E130CA}" srcId="{DCCE571A-4D30-4294-ABAF-6885F619D2D9}" destId="{DB5F9812-F057-4B83-B7BE-6BEB7B54B594}" srcOrd="1" destOrd="0" parTransId="{E0311F55-240A-4C5F-A2FA-E6D36B0DF10C}" sibTransId="{95616256-5036-44DF-915D-3480C18E7FCB}"/>
    <dgm:cxn modelId="{DB1D23B4-99B4-43DB-BA53-1DD4BE151755}" type="presOf" srcId="{E817CCF5-DA3F-4E5F-BE7C-D8111B2BFEBA}" destId="{5DF7CFDB-F6F5-44C6-8C56-5E685D18AF82}" srcOrd="0" destOrd="0" presId="urn:microsoft.com/office/officeart/2005/8/layout/h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892120BC-4970-46D9-8010-47D538068907}" type="presOf" srcId="{6359F6BA-7407-4063-A72C-7327309D97B1}" destId="{A0E5EDEB-3806-44AE-8B7B-3875FE1D7CD8}" srcOrd="0" destOrd="5" presId="urn:microsoft.com/office/officeart/2005/8/layout/hList1"/>
    <dgm:cxn modelId="{B6D6D8C1-9539-4F66-8E53-52FA712DE011}" type="presOf" srcId="{6BF509EE-1E1E-4BF7-84F4-158CD8D2DC09}" destId="{85659F60-C65F-4119-9AB2-141346A4DDDC}" srcOrd="0" destOrd="2" presId="urn:microsoft.com/office/officeart/2005/8/layout/hList1"/>
    <dgm:cxn modelId="{E40A96C6-DC5F-42A1-9307-3B282B7BE6C8}" srcId="{DCCE571A-4D30-4294-ABAF-6885F619D2D9}" destId="{6BF509EE-1E1E-4BF7-84F4-158CD8D2DC09}" srcOrd="2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D8A136D7-8D03-41B6-85F7-F7214FEDDB0C}" type="presOf" srcId="{DB5F9812-F057-4B83-B7BE-6BEB7B54B594}" destId="{85659F60-C65F-4119-9AB2-141346A4DDDC}" srcOrd="0" destOrd="1" presId="urn:microsoft.com/office/officeart/2005/8/layout/hList1"/>
    <dgm:cxn modelId="{2A0FF3D7-9059-414B-BD2D-9C19490658E9}" type="presOf" srcId="{C2F66EED-74C3-4F36-A1D4-8AFCBB009938}" destId="{A0E5EDEB-3806-44AE-8B7B-3875FE1D7CD8}" srcOrd="0" destOrd="0" presId="urn:microsoft.com/office/officeart/2005/8/layout/hList1"/>
    <dgm:cxn modelId="{27BB67E2-42C1-4115-8C80-3F4D69BEC95C}" type="presOf" srcId="{B4C55E9F-B5C0-4AD1-919B-D2D83AC9CD40}" destId="{85659F60-C65F-4119-9AB2-141346A4DDDC}" srcOrd="0" destOrd="0" presId="urn:microsoft.com/office/officeart/2005/8/layout/h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B6397DF2-F8A5-49CF-AEB2-16BABD9A56F7}" type="presOf" srcId="{F89F2CF0-253B-41BA-9388-C2D911864D4B}" destId="{A0E5EDEB-3806-44AE-8B7B-3875FE1D7CD8}" srcOrd="0" destOrd="4" presId="urn:microsoft.com/office/officeart/2005/8/layout/hList1"/>
    <dgm:cxn modelId="{3DFD30FF-7FD3-4579-9471-5EBD512EF69B}" srcId="{E754A2A0-41CE-428B-9DDC-DCD1FD12D16A}" destId="{4625391B-0AC3-4F67-901B-6774F000BB28}" srcOrd="2" destOrd="0" parTransId="{32C23688-3969-4155-AB95-2927FFF17FBC}" sibTransId="{2A3514BF-1B33-4111-8E0D-B6442E19000C}"/>
    <dgm:cxn modelId="{3E27A4F5-C3AB-46BB-A46A-1FD0C8D52258}" type="presParOf" srcId="{5DF7CFDB-F6F5-44C6-8C56-5E685D18AF82}" destId="{C64D95D1-C676-4B29-BFBE-9DDFD63B9A70}" srcOrd="0" destOrd="0" presId="urn:microsoft.com/office/officeart/2005/8/layout/hList1"/>
    <dgm:cxn modelId="{6A3CC33B-C247-44EE-ABC0-E31D6C475608}" type="presParOf" srcId="{C64D95D1-C676-4B29-BFBE-9DDFD63B9A70}" destId="{9569FC6E-5C94-4CBC-B21F-60453FA72660}" srcOrd="0" destOrd="0" presId="urn:microsoft.com/office/officeart/2005/8/layout/hList1"/>
    <dgm:cxn modelId="{6A79EEE7-5EC3-45B1-9D9A-E550E24E0870}" type="presParOf" srcId="{C64D95D1-C676-4B29-BFBE-9DDFD63B9A70}" destId="{A0E5EDEB-3806-44AE-8B7B-3875FE1D7CD8}" srcOrd="1" destOrd="0" presId="urn:microsoft.com/office/officeart/2005/8/layout/hList1"/>
    <dgm:cxn modelId="{E1FB06F2-E05D-4EAB-B79A-06B7180DCC38}" type="presParOf" srcId="{5DF7CFDB-F6F5-44C6-8C56-5E685D18AF82}" destId="{1F905AF5-44F3-42A9-8018-5881FBE4DD51}" srcOrd="1" destOrd="0" presId="urn:microsoft.com/office/officeart/2005/8/layout/hList1"/>
    <dgm:cxn modelId="{D509027A-FEB5-46B5-9E1A-5DCFDAC57797}" type="presParOf" srcId="{5DF7CFDB-F6F5-44C6-8C56-5E685D18AF82}" destId="{BBD527AF-3A22-4B09-A16D-C5CE467D099C}" srcOrd="2" destOrd="0" presId="urn:microsoft.com/office/officeart/2005/8/layout/hList1"/>
    <dgm:cxn modelId="{D2CAF1FE-6F4A-4128-8376-54D6240185C1}" type="presParOf" srcId="{BBD527AF-3A22-4B09-A16D-C5CE467D099C}" destId="{F14BE961-ED6A-43AC-9376-02D5BE7B52D4}" srcOrd="0" destOrd="0" presId="urn:microsoft.com/office/officeart/2005/8/layout/hList1"/>
    <dgm:cxn modelId="{B0785FF7-E6BD-4EC9-ABFB-675EA13F63B0}" type="presParOf" srcId="{BBD527AF-3A22-4B09-A16D-C5CE467D099C}" destId="{85659F60-C65F-4119-9AB2-141346A4DDDC}" srcOrd="1" destOrd="0" presId="urn:microsoft.com/office/officeart/2005/8/layout/hList1"/>
    <dgm:cxn modelId="{305C420D-7FFF-41D1-B394-9F054C1A09D2}" type="presParOf" srcId="{5DF7CFDB-F6F5-44C6-8C56-5E685D18AF82}" destId="{6F20CD9D-A0F5-4670-B0D1-04BE75D1FD5C}" srcOrd="3" destOrd="0" presId="urn:microsoft.com/office/officeart/2005/8/layout/hList1"/>
    <dgm:cxn modelId="{2A35E405-C472-4099-8F21-2AEE1FE155FE}" type="presParOf" srcId="{5DF7CFDB-F6F5-44C6-8C56-5E685D18AF82}" destId="{D682267B-3637-4E07-AEF1-6BD4DA7154CF}" srcOrd="4" destOrd="0" presId="urn:microsoft.com/office/officeart/2005/8/layout/hList1"/>
    <dgm:cxn modelId="{C2E97A2A-5460-48E4-9DBB-D6AE3926E29E}" type="presParOf" srcId="{D682267B-3637-4E07-AEF1-6BD4DA7154CF}" destId="{6744AB87-677A-466D-B5D0-E6719A9DA792}" srcOrd="0" destOrd="0" presId="urn:microsoft.com/office/officeart/2005/8/layout/hList1"/>
    <dgm:cxn modelId="{0EEC1697-BF57-43AE-A930-7518D367B4E9}" type="presParOf" srcId="{D682267B-3637-4E07-AEF1-6BD4DA7154CF}" destId="{D8822A72-9653-4D72-957E-C7BE778DB1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E2513-A4EB-4904-8D19-8DA655330BDA}">
      <dsp:nvSpPr>
        <dsp:cNvPr id="0" name=""/>
        <dsp:cNvSpPr/>
      </dsp:nvSpPr>
      <dsp:spPr>
        <a:xfrm>
          <a:off x="447" y="1037250"/>
          <a:ext cx="2750194" cy="972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Transparency</a:t>
          </a:r>
        </a:p>
      </dsp:txBody>
      <dsp:txXfrm>
        <a:off x="486447" y="1037250"/>
        <a:ext cx="1778194" cy="972000"/>
      </dsp:txXfrm>
    </dsp:sp>
    <dsp:sp modelId="{C5F654B5-9E1D-445E-81AB-DF994DA7D74E}">
      <dsp:nvSpPr>
        <dsp:cNvPr id="0" name=""/>
        <dsp:cNvSpPr/>
      </dsp:nvSpPr>
      <dsp:spPr>
        <a:xfrm>
          <a:off x="447" y="2130750"/>
          <a:ext cx="2200155" cy="54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447" y="2130750"/>
        <a:ext cx="2200155" cy="546750"/>
      </dsp:txXfrm>
    </dsp:sp>
    <dsp:sp modelId="{98C37046-BBD1-43E6-B088-42EC3B3AFDC7}">
      <dsp:nvSpPr>
        <dsp:cNvPr id="0" name=""/>
        <dsp:cNvSpPr/>
      </dsp:nvSpPr>
      <dsp:spPr>
        <a:xfrm>
          <a:off x="2534642" y="1037250"/>
          <a:ext cx="2750194" cy="972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Accountability</a:t>
          </a:r>
        </a:p>
      </dsp:txBody>
      <dsp:txXfrm>
        <a:off x="3020642" y="1037250"/>
        <a:ext cx="1778194" cy="972000"/>
      </dsp:txXfrm>
    </dsp:sp>
    <dsp:sp modelId="{51A3AAAB-8A0F-4756-A6F4-56035434964D}">
      <dsp:nvSpPr>
        <dsp:cNvPr id="0" name=""/>
        <dsp:cNvSpPr/>
      </dsp:nvSpPr>
      <dsp:spPr>
        <a:xfrm>
          <a:off x="2534642" y="2130750"/>
          <a:ext cx="2200155" cy="54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2534642" y="2130750"/>
        <a:ext cx="2200155" cy="546750"/>
      </dsp:txXfrm>
    </dsp:sp>
    <dsp:sp modelId="{903A6B7F-C57A-4E10-99AB-DE17B3EF3F61}">
      <dsp:nvSpPr>
        <dsp:cNvPr id="0" name=""/>
        <dsp:cNvSpPr/>
      </dsp:nvSpPr>
      <dsp:spPr>
        <a:xfrm>
          <a:off x="5068837" y="1037250"/>
          <a:ext cx="2750194" cy="972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Internal Controls</a:t>
          </a:r>
        </a:p>
      </dsp:txBody>
      <dsp:txXfrm>
        <a:off x="5554837" y="1037250"/>
        <a:ext cx="1778194" cy="972000"/>
      </dsp:txXfrm>
    </dsp:sp>
    <dsp:sp modelId="{BA11BCFC-0916-490C-A7C8-8B9B846EA7D1}">
      <dsp:nvSpPr>
        <dsp:cNvPr id="0" name=""/>
        <dsp:cNvSpPr/>
      </dsp:nvSpPr>
      <dsp:spPr>
        <a:xfrm>
          <a:off x="5068837" y="2130750"/>
          <a:ext cx="2200155" cy="54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068837" y="2130750"/>
        <a:ext cx="2200155" cy="546750"/>
      </dsp:txXfrm>
    </dsp:sp>
    <dsp:sp modelId="{7B97FA53-7AA6-49FC-B976-332FBCB7FFC5}">
      <dsp:nvSpPr>
        <dsp:cNvPr id="0" name=""/>
        <dsp:cNvSpPr/>
      </dsp:nvSpPr>
      <dsp:spPr>
        <a:xfrm>
          <a:off x="7603032" y="1037250"/>
          <a:ext cx="2750194" cy="972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Compliance</a:t>
          </a:r>
        </a:p>
      </dsp:txBody>
      <dsp:txXfrm>
        <a:off x="8089032" y="1037250"/>
        <a:ext cx="1778194" cy="97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FC6E-5C94-4CBC-B21F-60453FA72660}">
      <dsp:nvSpPr>
        <dsp:cNvPr id="0" name=""/>
        <dsp:cNvSpPr/>
      </dsp:nvSpPr>
      <dsp:spPr>
        <a:xfrm>
          <a:off x="3235" y="33172"/>
          <a:ext cx="3154635" cy="869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Financial Statements</a:t>
          </a:r>
        </a:p>
      </dsp:txBody>
      <dsp:txXfrm>
        <a:off x="3235" y="33172"/>
        <a:ext cx="3154635" cy="869529"/>
      </dsp:txXfrm>
    </dsp:sp>
    <dsp:sp modelId="{A0E5EDEB-3806-44AE-8B7B-3875FE1D7CD8}">
      <dsp:nvSpPr>
        <dsp:cNvPr id="0" name=""/>
        <dsp:cNvSpPr/>
      </dsp:nvSpPr>
      <dsp:spPr>
        <a:xfrm>
          <a:off x="3235" y="902701"/>
          <a:ext cx="3154635" cy="4018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Internal control over financial reporting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Compliance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Financial statements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Other matters</a:t>
          </a:r>
        </a:p>
      </dsp:txBody>
      <dsp:txXfrm>
        <a:off x="3235" y="902701"/>
        <a:ext cx="3154635" cy="4018680"/>
      </dsp:txXfrm>
    </dsp:sp>
    <dsp:sp modelId="{F14BE961-ED6A-43AC-9376-02D5BE7B52D4}">
      <dsp:nvSpPr>
        <dsp:cNvPr id="0" name=""/>
        <dsp:cNvSpPr/>
      </dsp:nvSpPr>
      <dsp:spPr>
        <a:xfrm>
          <a:off x="3599519" y="33172"/>
          <a:ext cx="3154635" cy="869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Accountability</a:t>
          </a:r>
        </a:p>
      </dsp:txBody>
      <dsp:txXfrm>
        <a:off x="3599519" y="33172"/>
        <a:ext cx="3154635" cy="869529"/>
      </dsp:txXfrm>
    </dsp:sp>
    <dsp:sp modelId="{85659F60-C65F-4119-9AB2-141346A4DDDC}">
      <dsp:nvSpPr>
        <dsp:cNvPr id="0" name=""/>
        <dsp:cNvSpPr/>
      </dsp:nvSpPr>
      <dsp:spPr>
        <a:xfrm>
          <a:off x="3599519" y="902701"/>
          <a:ext cx="3154635" cy="4018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Compliance with applicable state laws, regulations, City policies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Safeguarding of public resources</a:t>
          </a:r>
        </a:p>
      </dsp:txBody>
      <dsp:txXfrm>
        <a:off x="3599519" y="902701"/>
        <a:ext cx="3154635" cy="4018680"/>
      </dsp:txXfrm>
    </dsp:sp>
    <dsp:sp modelId="{6744AB87-677A-466D-B5D0-E6719A9DA792}">
      <dsp:nvSpPr>
        <dsp:cNvPr id="0" name=""/>
        <dsp:cNvSpPr/>
      </dsp:nvSpPr>
      <dsp:spPr>
        <a:xfrm>
          <a:off x="7195804" y="33172"/>
          <a:ext cx="3154635" cy="869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Federal Single Audit</a:t>
          </a:r>
        </a:p>
      </dsp:txBody>
      <dsp:txXfrm>
        <a:off x="7195804" y="33172"/>
        <a:ext cx="3154635" cy="869529"/>
      </dsp:txXfrm>
    </dsp:sp>
    <dsp:sp modelId="{D8822A72-9653-4D72-957E-C7BE778DB190}">
      <dsp:nvSpPr>
        <dsp:cNvPr id="0" name=""/>
        <dsp:cNvSpPr/>
      </dsp:nvSpPr>
      <dsp:spPr>
        <a:xfrm>
          <a:off x="7195804" y="902701"/>
          <a:ext cx="3154635" cy="4018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Compliance with federal programs</a:t>
          </a:r>
        </a:p>
      </dsp:txBody>
      <dsp:txXfrm>
        <a:off x="7195804" y="902701"/>
        <a:ext cx="3154635" cy="401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FC6E-5C94-4CBC-B21F-60453FA72660}">
      <dsp:nvSpPr>
        <dsp:cNvPr id="0" name=""/>
        <dsp:cNvSpPr/>
      </dsp:nvSpPr>
      <dsp:spPr>
        <a:xfrm>
          <a:off x="3235" y="91771"/>
          <a:ext cx="3154635" cy="1111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Financial Statements</a:t>
          </a:r>
        </a:p>
      </dsp:txBody>
      <dsp:txXfrm>
        <a:off x="3235" y="91771"/>
        <a:ext cx="3154635" cy="1111925"/>
      </dsp:txXfrm>
    </dsp:sp>
    <dsp:sp modelId="{A0E5EDEB-3806-44AE-8B7B-3875FE1D7CD8}">
      <dsp:nvSpPr>
        <dsp:cNvPr id="0" name=""/>
        <dsp:cNvSpPr/>
      </dsp:nvSpPr>
      <dsp:spPr>
        <a:xfrm>
          <a:off x="3235" y="1203697"/>
          <a:ext cx="3154635" cy="36590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Every year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Last audit performed in 2019 for 2018 financials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/>
        </a:p>
      </dsp:txBody>
      <dsp:txXfrm>
        <a:off x="3235" y="1203697"/>
        <a:ext cx="3154635" cy="3659085"/>
      </dsp:txXfrm>
    </dsp:sp>
    <dsp:sp modelId="{F14BE961-ED6A-43AC-9376-02D5BE7B52D4}">
      <dsp:nvSpPr>
        <dsp:cNvPr id="0" name=""/>
        <dsp:cNvSpPr/>
      </dsp:nvSpPr>
      <dsp:spPr>
        <a:xfrm>
          <a:off x="3599519" y="91771"/>
          <a:ext cx="3154635" cy="1111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Accountability</a:t>
          </a:r>
        </a:p>
      </dsp:txBody>
      <dsp:txXfrm>
        <a:off x="3599519" y="91771"/>
        <a:ext cx="3154635" cy="1111925"/>
      </dsp:txXfrm>
    </dsp:sp>
    <dsp:sp modelId="{85659F60-C65F-4119-9AB2-141346A4DDDC}">
      <dsp:nvSpPr>
        <dsp:cNvPr id="0" name=""/>
        <dsp:cNvSpPr/>
      </dsp:nvSpPr>
      <dsp:spPr>
        <a:xfrm>
          <a:off x="3599519" y="1203697"/>
          <a:ext cx="3154635" cy="36590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Every other year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Next audit in 2020 for 2018 &amp; 2019 </a:t>
          </a:r>
        </a:p>
      </dsp:txBody>
      <dsp:txXfrm>
        <a:off x="3599519" y="1203697"/>
        <a:ext cx="3154635" cy="3659085"/>
      </dsp:txXfrm>
    </dsp:sp>
    <dsp:sp modelId="{6744AB87-677A-466D-B5D0-E6719A9DA792}">
      <dsp:nvSpPr>
        <dsp:cNvPr id="0" name=""/>
        <dsp:cNvSpPr/>
      </dsp:nvSpPr>
      <dsp:spPr>
        <a:xfrm>
          <a:off x="7195804" y="91771"/>
          <a:ext cx="3154635" cy="1111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Federal Single Audit</a:t>
          </a:r>
        </a:p>
      </dsp:txBody>
      <dsp:txXfrm>
        <a:off x="7195804" y="91771"/>
        <a:ext cx="3154635" cy="1111925"/>
      </dsp:txXfrm>
    </dsp:sp>
    <dsp:sp modelId="{D8822A72-9653-4D72-957E-C7BE778DB190}">
      <dsp:nvSpPr>
        <dsp:cNvPr id="0" name=""/>
        <dsp:cNvSpPr/>
      </dsp:nvSpPr>
      <dsp:spPr>
        <a:xfrm>
          <a:off x="7198517" y="1227810"/>
          <a:ext cx="3154635" cy="36590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When the City expends $750,000 or more in federal grant awards in a year</a:t>
          </a:r>
        </a:p>
      </dsp:txBody>
      <dsp:txXfrm>
        <a:off x="7198517" y="1227810"/>
        <a:ext cx="3154635" cy="3659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A0B3-F903-480D-BB87-65626E516A6A}">
      <dsp:nvSpPr>
        <dsp:cNvPr id="0" name=""/>
        <dsp:cNvSpPr/>
      </dsp:nvSpPr>
      <dsp:spPr>
        <a:xfrm>
          <a:off x="0" y="0"/>
          <a:ext cx="4824828" cy="881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Plan audit</a:t>
          </a:r>
        </a:p>
      </dsp:txBody>
      <dsp:txXfrm>
        <a:off x="25830" y="25830"/>
        <a:ext cx="3769986" cy="830258"/>
      </dsp:txXfrm>
    </dsp:sp>
    <dsp:sp modelId="{609E638D-B6CF-4167-9954-0142B7D2D684}">
      <dsp:nvSpPr>
        <dsp:cNvPr id="0" name=""/>
        <dsp:cNvSpPr/>
      </dsp:nvSpPr>
      <dsp:spPr>
        <a:xfrm>
          <a:off x="360295" y="1004407"/>
          <a:ext cx="4824828" cy="881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1550"/>
                <a:satOff val="-2481"/>
                <a:lumOff val="1275"/>
                <a:alphaOff val="0"/>
                <a:tint val="96000"/>
                <a:lumMod val="104000"/>
              </a:schemeClr>
            </a:gs>
            <a:gs pos="100000">
              <a:schemeClr val="accent2">
                <a:hueOff val="-361550"/>
                <a:satOff val="-2481"/>
                <a:lumOff val="127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Entrance conference</a:t>
          </a:r>
        </a:p>
      </dsp:txBody>
      <dsp:txXfrm>
        <a:off x="386125" y="1030237"/>
        <a:ext cx="3839625" cy="830258"/>
      </dsp:txXfrm>
    </dsp:sp>
    <dsp:sp modelId="{9A929C6B-985B-4713-B7D1-B2A8960CF9A1}">
      <dsp:nvSpPr>
        <dsp:cNvPr id="0" name=""/>
        <dsp:cNvSpPr/>
      </dsp:nvSpPr>
      <dsp:spPr>
        <a:xfrm>
          <a:off x="720591" y="2008814"/>
          <a:ext cx="4824828" cy="881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Audit</a:t>
          </a:r>
        </a:p>
      </dsp:txBody>
      <dsp:txXfrm>
        <a:off x="746421" y="2034644"/>
        <a:ext cx="3839625" cy="830258"/>
      </dsp:txXfrm>
    </dsp:sp>
    <dsp:sp modelId="{AC4195B8-3527-4093-9208-A46F4D1D5679}">
      <dsp:nvSpPr>
        <dsp:cNvPr id="0" name=""/>
        <dsp:cNvSpPr/>
      </dsp:nvSpPr>
      <dsp:spPr>
        <a:xfrm>
          <a:off x="1080886" y="3013221"/>
          <a:ext cx="4824828" cy="881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84650"/>
                <a:satOff val="-7443"/>
                <a:lumOff val="3824"/>
                <a:alphaOff val="0"/>
                <a:tint val="96000"/>
                <a:lumMod val="104000"/>
              </a:schemeClr>
            </a:gs>
            <a:gs pos="100000">
              <a:schemeClr val="accent2">
                <a:hueOff val="-1084650"/>
                <a:satOff val="-7443"/>
                <a:lumOff val="382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Finalize Report</a:t>
          </a:r>
        </a:p>
      </dsp:txBody>
      <dsp:txXfrm>
        <a:off x="1106716" y="3039051"/>
        <a:ext cx="3839625" cy="830258"/>
      </dsp:txXfrm>
    </dsp:sp>
    <dsp:sp modelId="{B640FEF3-E7B9-41B7-94DB-6C24EF7EA25E}">
      <dsp:nvSpPr>
        <dsp:cNvPr id="0" name=""/>
        <dsp:cNvSpPr/>
      </dsp:nvSpPr>
      <dsp:spPr>
        <a:xfrm>
          <a:off x="1441182" y="4017628"/>
          <a:ext cx="4824828" cy="881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4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Exit Conference</a:t>
          </a:r>
        </a:p>
      </dsp:txBody>
      <dsp:txXfrm>
        <a:off x="1467012" y="4043458"/>
        <a:ext cx="3839625" cy="830258"/>
      </dsp:txXfrm>
    </dsp:sp>
    <dsp:sp modelId="{4238E7B1-B1BB-45AC-9B55-3B13264B6E35}">
      <dsp:nvSpPr>
        <dsp:cNvPr id="0" name=""/>
        <dsp:cNvSpPr/>
      </dsp:nvSpPr>
      <dsp:spPr>
        <a:xfrm>
          <a:off x="4251581" y="644290"/>
          <a:ext cx="573246" cy="573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380561" y="644290"/>
        <a:ext cx="315286" cy="431368"/>
      </dsp:txXfrm>
    </dsp:sp>
    <dsp:sp modelId="{FC234394-B039-46EC-819E-68777A43A350}">
      <dsp:nvSpPr>
        <dsp:cNvPr id="0" name=""/>
        <dsp:cNvSpPr/>
      </dsp:nvSpPr>
      <dsp:spPr>
        <a:xfrm>
          <a:off x="4611877" y="1648697"/>
          <a:ext cx="573246" cy="573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85803"/>
            <a:satOff val="-2208"/>
            <a:lumOff val="24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585803"/>
              <a:satOff val="-2208"/>
              <a:lumOff val="2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740857" y="1648697"/>
        <a:ext cx="315286" cy="431368"/>
      </dsp:txXfrm>
    </dsp:sp>
    <dsp:sp modelId="{2B7FEE53-A300-4853-98B3-A50D70568B4E}">
      <dsp:nvSpPr>
        <dsp:cNvPr id="0" name=""/>
        <dsp:cNvSpPr/>
      </dsp:nvSpPr>
      <dsp:spPr>
        <a:xfrm>
          <a:off x="4972172" y="2638406"/>
          <a:ext cx="573246" cy="573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71607"/>
            <a:satOff val="-4416"/>
            <a:lumOff val="48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71607"/>
              <a:satOff val="-4416"/>
              <a:lumOff val="4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101152" y="2638406"/>
        <a:ext cx="315286" cy="431368"/>
      </dsp:txXfrm>
    </dsp:sp>
    <dsp:sp modelId="{5114849C-86E6-4869-AD30-800FC2FD9472}">
      <dsp:nvSpPr>
        <dsp:cNvPr id="0" name=""/>
        <dsp:cNvSpPr/>
      </dsp:nvSpPr>
      <dsp:spPr>
        <a:xfrm>
          <a:off x="5332468" y="3652612"/>
          <a:ext cx="573246" cy="573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461448" y="3652612"/>
        <a:ext cx="315286" cy="431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FC6E-5C94-4CBC-B21F-60453FA72660}">
      <dsp:nvSpPr>
        <dsp:cNvPr id="0" name=""/>
        <dsp:cNvSpPr/>
      </dsp:nvSpPr>
      <dsp:spPr>
        <a:xfrm>
          <a:off x="3235" y="87496"/>
          <a:ext cx="3154635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Exit Items</a:t>
          </a:r>
        </a:p>
      </dsp:txBody>
      <dsp:txXfrm>
        <a:off x="3235" y="87496"/>
        <a:ext cx="3154635" cy="691200"/>
      </dsp:txXfrm>
    </dsp:sp>
    <dsp:sp modelId="{A0E5EDEB-3806-44AE-8B7B-3875FE1D7CD8}">
      <dsp:nvSpPr>
        <dsp:cNvPr id="0" name=""/>
        <dsp:cNvSpPr/>
      </dsp:nvSpPr>
      <dsp:spPr>
        <a:xfrm>
          <a:off x="3235" y="778696"/>
          <a:ext cx="3154635" cy="4088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Recommendations for consideration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Have an insignificant or immaterial effect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Not referenced in the audit report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3235" y="778696"/>
        <a:ext cx="3154635" cy="4088361"/>
      </dsp:txXfrm>
    </dsp:sp>
    <dsp:sp modelId="{F14BE961-ED6A-43AC-9376-02D5BE7B52D4}">
      <dsp:nvSpPr>
        <dsp:cNvPr id="0" name=""/>
        <dsp:cNvSpPr/>
      </dsp:nvSpPr>
      <dsp:spPr>
        <a:xfrm>
          <a:off x="3599519" y="87496"/>
          <a:ext cx="3154635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Management Letter</a:t>
          </a:r>
        </a:p>
      </dsp:txBody>
      <dsp:txXfrm>
        <a:off x="3599519" y="87496"/>
        <a:ext cx="3154635" cy="691200"/>
      </dsp:txXfrm>
    </dsp:sp>
    <dsp:sp modelId="{85659F60-C65F-4119-9AB2-141346A4DDDC}">
      <dsp:nvSpPr>
        <dsp:cNvPr id="0" name=""/>
        <dsp:cNvSpPr/>
      </dsp:nvSpPr>
      <dsp:spPr>
        <a:xfrm>
          <a:off x="3604283" y="799915"/>
          <a:ext cx="3154635" cy="4088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Communicate control deficiencies, non-compliance or abuse with a less- than-material effect on financials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Referenced, but not included in audit report</a:t>
          </a:r>
        </a:p>
      </dsp:txBody>
      <dsp:txXfrm>
        <a:off x="3604283" y="799915"/>
        <a:ext cx="3154635" cy="4088361"/>
      </dsp:txXfrm>
    </dsp:sp>
    <dsp:sp modelId="{6744AB87-677A-466D-B5D0-E6719A9DA792}">
      <dsp:nvSpPr>
        <dsp:cNvPr id="0" name=""/>
        <dsp:cNvSpPr/>
      </dsp:nvSpPr>
      <dsp:spPr>
        <a:xfrm>
          <a:off x="7195804" y="75251"/>
          <a:ext cx="3154635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Finding</a:t>
          </a:r>
        </a:p>
      </dsp:txBody>
      <dsp:txXfrm>
        <a:off x="7195804" y="75251"/>
        <a:ext cx="3154635" cy="691200"/>
      </dsp:txXfrm>
    </dsp:sp>
    <dsp:sp modelId="{D8822A72-9653-4D72-957E-C7BE778DB190}">
      <dsp:nvSpPr>
        <dsp:cNvPr id="0" name=""/>
        <dsp:cNvSpPr/>
      </dsp:nvSpPr>
      <dsp:spPr>
        <a:xfrm>
          <a:off x="7198517" y="781047"/>
          <a:ext cx="3154635" cy="413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Material misstatement on financials</a:t>
          </a:r>
        </a:p>
      </dsp:txBody>
      <dsp:txXfrm>
        <a:off x="7198517" y="781047"/>
        <a:ext cx="3154635" cy="413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389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894" y="1673524"/>
            <a:ext cx="3653141" cy="130456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Annual Audit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2692866"/>
            <a:ext cx="3485072" cy="2491611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Performed by State Auditor’s Office (SAO)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D9424-C1A0-4B7F-82B2-30E578D4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32" y="3860338"/>
            <a:ext cx="110505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F106-DC46-4A13-9C93-CDD12BF4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SAO Does</a:t>
            </a:r>
            <a:br>
              <a:rPr lang="en-US" dirty="0"/>
            </a:br>
            <a:r>
              <a:rPr lang="en-US" dirty="0"/>
              <a:t>per </a:t>
            </a:r>
            <a:r>
              <a:rPr lang="en-US" i="1" dirty="0"/>
              <a:t>Government Auditing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385C-E990-42F5-99B2-22F9058C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Review financial information</a:t>
            </a:r>
          </a:p>
          <a:p>
            <a:r>
              <a:rPr lang="en-US" sz="3200" dirty="0"/>
              <a:t>Check compliance with state, federal, and local laws</a:t>
            </a:r>
          </a:p>
          <a:p>
            <a:r>
              <a:rPr lang="en-US" sz="3200" dirty="0"/>
              <a:t>Conduct fraud investigations</a:t>
            </a:r>
          </a:p>
          <a:p>
            <a:r>
              <a:rPr lang="en-US" sz="3200" dirty="0"/>
              <a:t>Provide training and technical assistance</a:t>
            </a:r>
          </a:p>
          <a:p>
            <a:r>
              <a:rPr lang="en-US" sz="3200" dirty="0"/>
              <a:t>Conduct cybersecurity audits</a:t>
            </a:r>
          </a:p>
        </p:txBody>
      </p:sp>
    </p:spTree>
    <p:extLst>
      <p:ext uri="{BB962C8B-B14F-4D97-AF65-F5344CB8AC3E}">
        <p14:creationId xmlns:p14="http://schemas.microsoft.com/office/powerpoint/2010/main" val="276336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 dirty="0"/>
              <a:t>Purpose of Audit</a:t>
            </a:r>
            <a:br>
              <a:rPr lang="en-US" sz="3900" dirty="0"/>
            </a:br>
            <a:endParaRPr lang="en-US" sz="3900" dirty="0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3664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1967"/>
            <a:ext cx="10353762" cy="1296955"/>
          </a:xfrm>
        </p:spPr>
        <p:txBody>
          <a:bodyPr>
            <a:normAutofit/>
          </a:bodyPr>
          <a:lstStyle/>
          <a:p>
            <a:r>
              <a:rPr lang="en-US" dirty="0"/>
              <a:t>Types of Audits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328874"/>
              </p:ext>
            </p:extLst>
          </p:nvPr>
        </p:nvGraphicFramePr>
        <p:xfrm>
          <a:off x="914400" y="1548883"/>
          <a:ext cx="10353675" cy="495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34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1967"/>
            <a:ext cx="10353762" cy="1296955"/>
          </a:xfrm>
        </p:spPr>
        <p:txBody>
          <a:bodyPr>
            <a:normAutofit/>
          </a:bodyPr>
          <a:lstStyle/>
          <a:p>
            <a:r>
              <a:rPr lang="en-US" b="1" dirty="0"/>
              <a:t>When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49586"/>
              </p:ext>
            </p:extLst>
          </p:nvPr>
        </p:nvGraphicFramePr>
        <p:xfrm>
          <a:off x="914400" y="1548883"/>
          <a:ext cx="10353675" cy="495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02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B2A1-C4EA-4E8B-AA49-2BBFF617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Process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C2A8EE-CA48-4184-B529-8037319C5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7717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44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4F05-01C5-413B-9348-D5F434B1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17241"/>
            <a:ext cx="9590550" cy="1333495"/>
          </a:xfrm>
        </p:spPr>
        <p:txBody>
          <a:bodyPr/>
          <a:lstStyle/>
          <a:p>
            <a:r>
              <a:rPr lang="en-US" dirty="0"/>
              <a:t>Audit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9E5A-C49E-4009-BEF9-A5F7E6F86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258008"/>
            <a:ext cx="9590550" cy="28389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Express an opinion on the results of the audit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Describe the scope of their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Disseminate information to the public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8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81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1967"/>
            <a:ext cx="10353762" cy="1296955"/>
          </a:xfrm>
        </p:spPr>
        <p:txBody>
          <a:bodyPr>
            <a:normAutofit/>
          </a:bodyPr>
          <a:lstStyle/>
          <a:p>
            <a:r>
              <a:rPr lang="en-US" b="1" dirty="0"/>
              <a:t>Recommendations and Conclusions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26250"/>
              </p:ext>
            </p:extLst>
          </p:nvPr>
        </p:nvGraphicFramePr>
        <p:xfrm>
          <a:off x="914400" y="1548883"/>
          <a:ext cx="10353675" cy="495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8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3034-CADB-4124-BCAA-1CF3C658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851" y="643467"/>
            <a:ext cx="5127263" cy="493918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				Other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9E270-D7D7-432C-84AE-7B643F6D0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61" y="643467"/>
            <a:ext cx="3775546" cy="5253480"/>
          </a:xfrm>
          <a:effectLst/>
        </p:spPr>
        <p:txBody>
          <a:bodyPr anchor="ctr"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City pays for the audit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Council may contact auditors with questions or concerns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Audit reports are viewed by citizens, financial institutions, state and federal agencies, other cities</a:t>
            </a:r>
          </a:p>
        </p:txBody>
      </p:sp>
    </p:spTree>
    <p:extLst>
      <p:ext uri="{BB962C8B-B14F-4D97-AF65-F5344CB8AC3E}">
        <p14:creationId xmlns:p14="http://schemas.microsoft.com/office/powerpoint/2010/main" val="181052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249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Arial Nova Light</vt:lpstr>
      <vt:lpstr>Wingdings 2</vt:lpstr>
      <vt:lpstr>SlateVTI</vt:lpstr>
      <vt:lpstr> Annual Audit </vt:lpstr>
      <vt:lpstr>What SAO Does per Government Auditing Standards</vt:lpstr>
      <vt:lpstr>Purpose of Audit </vt:lpstr>
      <vt:lpstr>Types of Audits</vt:lpstr>
      <vt:lpstr>When</vt:lpstr>
      <vt:lpstr>Process</vt:lpstr>
      <vt:lpstr>Audit Results</vt:lpstr>
      <vt:lpstr>Recommendations and Conclusions</vt:lpstr>
      <vt:lpstr>    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Audit</dc:title>
  <dc:creator>Sirke Salminen</dc:creator>
  <cp:lastModifiedBy>Susan Duncan</cp:lastModifiedBy>
  <cp:revision>17</cp:revision>
  <dcterms:created xsi:type="dcterms:W3CDTF">2020-07-28T22:04:01Z</dcterms:created>
  <dcterms:modified xsi:type="dcterms:W3CDTF">2020-11-05T23:03:22Z</dcterms:modified>
</cp:coreProperties>
</file>