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3645"/>
    <a:srgbClr val="FDC00E"/>
    <a:srgbClr val="FF9827"/>
    <a:srgbClr val="996A64"/>
    <a:srgbClr val="DFC283"/>
    <a:srgbClr val="9C4500"/>
    <a:srgbClr val="5E4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7" autoAdjust="0"/>
    <p:restoredTop sz="94660"/>
  </p:normalViewPr>
  <p:slideViewPr>
    <p:cSldViewPr snapToGrid="0">
      <p:cViewPr varScale="1">
        <p:scale>
          <a:sx n="108" d="100"/>
          <a:sy n="108" d="100"/>
        </p:scale>
        <p:origin x="48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F6A74A-D554-4A52-9738-16A00DB6D181}" type="doc">
      <dgm:prSet loTypeId="urn:microsoft.com/office/officeart/2018/2/layout/IconLabelList" loCatId="icon" qsTypeId="urn:microsoft.com/office/officeart/2005/8/quickstyle/simple1" qsCatId="simple" csTypeId="urn:microsoft.com/office/officeart/2018/5/colors/Iconchunking_neutralbg_accent6_2" csCatId="accent6" phldr="1"/>
      <dgm:spPr/>
      <dgm:t>
        <a:bodyPr/>
        <a:lstStyle/>
        <a:p>
          <a:endParaRPr lang="en-US"/>
        </a:p>
      </dgm:t>
    </dgm:pt>
    <dgm:pt modelId="{AB74E272-3675-40E0-BCF5-68264967C880}">
      <dgm:prSet/>
      <dgm:spPr/>
      <dgm:t>
        <a:bodyPr/>
        <a:lstStyle/>
        <a:p>
          <a:pPr>
            <a:lnSpc>
              <a:spcPct val="100000"/>
            </a:lnSpc>
          </a:pPr>
          <a:r>
            <a:rPr lang="en-US"/>
            <a:t>THORNTON STREET CONTRACT APPROVED</a:t>
          </a:r>
        </a:p>
      </dgm:t>
    </dgm:pt>
    <dgm:pt modelId="{D7DEAE44-B587-4885-A93B-8C14AB0B3294}" type="parTrans" cxnId="{A045A319-EF44-4651-8483-5DF96BC732F5}">
      <dgm:prSet/>
      <dgm:spPr/>
      <dgm:t>
        <a:bodyPr/>
        <a:lstStyle/>
        <a:p>
          <a:endParaRPr lang="en-US"/>
        </a:p>
      </dgm:t>
    </dgm:pt>
    <dgm:pt modelId="{3435F731-1F18-47A3-8F50-3434B4A2E4DD}" type="sibTrans" cxnId="{A045A319-EF44-4651-8483-5DF96BC732F5}">
      <dgm:prSet/>
      <dgm:spPr/>
      <dgm:t>
        <a:bodyPr/>
        <a:lstStyle/>
        <a:p>
          <a:endParaRPr lang="en-US"/>
        </a:p>
      </dgm:t>
    </dgm:pt>
    <dgm:pt modelId="{30010674-FA35-4EC7-996F-208919A84B94}">
      <dgm:prSet/>
      <dgm:spPr/>
      <dgm:t>
        <a:bodyPr/>
        <a:lstStyle/>
        <a:p>
          <a:pPr>
            <a:lnSpc>
              <a:spcPct val="100000"/>
            </a:lnSpc>
          </a:pPr>
          <a:r>
            <a:rPr lang="en-US"/>
            <a:t>SEWER PLANT BIDS – FIRST QUARTER</a:t>
          </a:r>
        </a:p>
      </dgm:t>
    </dgm:pt>
    <dgm:pt modelId="{F6202CF8-E892-4176-9D06-B863DD2A47BB}" type="parTrans" cxnId="{9D4B786C-E628-43EF-B2FB-C092690EA44D}">
      <dgm:prSet/>
      <dgm:spPr/>
      <dgm:t>
        <a:bodyPr/>
        <a:lstStyle/>
        <a:p>
          <a:endParaRPr lang="en-US"/>
        </a:p>
      </dgm:t>
    </dgm:pt>
    <dgm:pt modelId="{7E7421CE-E60E-450D-A8DA-EADA9E2DB03E}" type="sibTrans" cxnId="{9D4B786C-E628-43EF-B2FB-C092690EA44D}">
      <dgm:prSet/>
      <dgm:spPr/>
      <dgm:t>
        <a:bodyPr/>
        <a:lstStyle/>
        <a:p>
          <a:endParaRPr lang="en-US"/>
        </a:p>
      </dgm:t>
    </dgm:pt>
    <dgm:pt modelId="{85620BEA-C726-4F34-AD77-C65A7A45D554}">
      <dgm:prSet/>
      <dgm:spPr/>
      <dgm:t>
        <a:bodyPr/>
        <a:lstStyle/>
        <a:p>
          <a:pPr>
            <a:lnSpc>
              <a:spcPct val="100000"/>
            </a:lnSpc>
          </a:pPr>
          <a:r>
            <a:rPr lang="en-US"/>
            <a:t>2020 BUDGET APPROVED</a:t>
          </a:r>
        </a:p>
      </dgm:t>
    </dgm:pt>
    <dgm:pt modelId="{32827441-DF51-4DD1-8E0D-7F69F9DB4222}" type="parTrans" cxnId="{20BFB5C2-23B0-44FC-9ABE-C7B20F922175}">
      <dgm:prSet/>
      <dgm:spPr/>
      <dgm:t>
        <a:bodyPr/>
        <a:lstStyle/>
        <a:p>
          <a:endParaRPr lang="en-US"/>
        </a:p>
      </dgm:t>
    </dgm:pt>
    <dgm:pt modelId="{F27DA625-B049-481D-B1B8-EBEF8A404268}" type="sibTrans" cxnId="{20BFB5C2-23B0-44FC-9ABE-C7B20F922175}">
      <dgm:prSet/>
      <dgm:spPr/>
      <dgm:t>
        <a:bodyPr/>
        <a:lstStyle/>
        <a:p>
          <a:endParaRPr lang="en-US"/>
        </a:p>
      </dgm:t>
    </dgm:pt>
    <dgm:pt modelId="{A915D1AD-E071-4EF2-A719-C6D34A7EBCEF}">
      <dgm:prSet/>
      <dgm:spPr/>
      <dgm:t>
        <a:bodyPr/>
        <a:lstStyle/>
        <a:p>
          <a:pPr>
            <a:lnSpc>
              <a:spcPct val="100000"/>
            </a:lnSpc>
          </a:pPr>
          <a:r>
            <a:rPr lang="en-US"/>
            <a:t>UNION NEGOTATIONS COMPLETED (MOST FOR THREE YEARS)</a:t>
          </a:r>
        </a:p>
      </dgm:t>
    </dgm:pt>
    <dgm:pt modelId="{8B72EA11-745D-4332-BE6B-CAB84C3FA5BC}" type="parTrans" cxnId="{498C261C-0332-4AB9-AF85-6190A53CA7C2}">
      <dgm:prSet/>
      <dgm:spPr/>
      <dgm:t>
        <a:bodyPr/>
        <a:lstStyle/>
        <a:p>
          <a:endParaRPr lang="en-US"/>
        </a:p>
      </dgm:t>
    </dgm:pt>
    <dgm:pt modelId="{9468B551-1549-4B8B-A885-03E4FF4B8513}" type="sibTrans" cxnId="{498C261C-0332-4AB9-AF85-6190A53CA7C2}">
      <dgm:prSet/>
      <dgm:spPr/>
      <dgm:t>
        <a:bodyPr/>
        <a:lstStyle/>
        <a:p>
          <a:endParaRPr lang="en-US"/>
        </a:p>
      </dgm:t>
    </dgm:pt>
    <dgm:pt modelId="{0DF559BE-A355-4D2F-A6FB-BAEA834034F4}">
      <dgm:prSet/>
      <dgm:spPr/>
      <dgm:t>
        <a:bodyPr/>
        <a:lstStyle/>
        <a:p>
          <a:pPr>
            <a:lnSpc>
              <a:spcPct val="100000"/>
            </a:lnSpc>
          </a:pPr>
          <a:r>
            <a:rPr lang="en-US"/>
            <a:t>ADMINISTRATIVE REVIEW OF CATALYST PROJECTS CONTINUES </a:t>
          </a:r>
        </a:p>
      </dgm:t>
    </dgm:pt>
    <dgm:pt modelId="{1C5E043C-0600-44E9-914F-E54C0BDD954C}" type="parTrans" cxnId="{8A5A120F-2F7F-4227-A590-D2EA144AEEED}">
      <dgm:prSet/>
      <dgm:spPr/>
      <dgm:t>
        <a:bodyPr/>
        <a:lstStyle/>
        <a:p>
          <a:endParaRPr lang="en-US"/>
        </a:p>
      </dgm:t>
    </dgm:pt>
    <dgm:pt modelId="{4231C125-5FEA-43C8-9B12-4679100FB459}" type="sibTrans" cxnId="{8A5A120F-2F7F-4227-A590-D2EA144AEEED}">
      <dgm:prSet/>
      <dgm:spPr/>
      <dgm:t>
        <a:bodyPr/>
        <a:lstStyle/>
        <a:p>
          <a:endParaRPr lang="en-US"/>
        </a:p>
      </dgm:t>
    </dgm:pt>
    <dgm:pt modelId="{2E5C0E15-BB59-491C-834C-F2BDE6573998}" type="pres">
      <dgm:prSet presAssocID="{4FF6A74A-D554-4A52-9738-16A00DB6D181}" presName="root" presStyleCnt="0">
        <dgm:presLayoutVars>
          <dgm:dir/>
          <dgm:resizeHandles val="exact"/>
        </dgm:presLayoutVars>
      </dgm:prSet>
      <dgm:spPr/>
    </dgm:pt>
    <dgm:pt modelId="{18C4D7D7-2E34-4933-84A1-489FE0A67F1B}" type="pres">
      <dgm:prSet presAssocID="{AB74E272-3675-40E0-BCF5-68264967C880}" presName="compNode" presStyleCnt="0"/>
      <dgm:spPr/>
    </dgm:pt>
    <dgm:pt modelId="{FADE2C63-10B4-4682-A78D-0F2957223B5B}" type="pres">
      <dgm:prSet presAssocID="{AB74E272-3675-40E0-BCF5-68264967C88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2D3E265B-6B97-4B3E-BB43-34D2B1AD5E2D}" type="pres">
      <dgm:prSet presAssocID="{AB74E272-3675-40E0-BCF5-68264967C880}" presName="spaceRect" presStyleCnt="0"/>
      <dgm:spPr/>
    </dgm:pt>
    <dgm:pt modelId="{EDC4467D-A9C4-4D74-B917-22E7170A3ADE}" type="pres">
      <dgm:prSet presAssocID="{AB74E272-3675-40E0-BCF5-68264967C880}" presName="textRect" presStyleLbl="revTx" presStyleIdx="0" presStyleCnt="5">
        <dgm:presLayoutVars>
          <dgm:chMax val="1"/>
          <dgm:chPref val="1"/>
        </dgm:presLayoutVars>
      </dgm:prSet>
      <dgm:spPr/>
    </dgm:pt>
    <dgm:pt modelId="{BCB5FBAC-3B7B-454A-91FD-C29A07831ED5}" type="pres">
      <dgm:prSet presAssocID="{3435F731-1F18-47A3-8F50-3434B4A2E4DD}" presName="sibTrans" presStyleCnt="0"/>
      <dgm:spPr/>
    </dgm:pt>
    <dgm:pt modelId="{FB49A5F5-8FCB-402B-9B28-88FF4D473AA5}" type="pres">
      <dgm:prSet presAssocID="{30010674-FA35-4EC7-996F-208919A84B94}" presName="compNode" presStyleCnt="0"/>
      <dgm:spPr/>
    </dgm:pt>
    <dgm:pt modelId="{18B65791-1486-4DBB-B323-E68A874A2413}" type="pres">
      <dgm:prSet presAssocID="{30010674-FA35-4EC7-996F-208919A84B9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ctory"/>
        </a:ext>
      </dgm:extLst>
    </dgm:pt>
    <dgm:pt modelId="{621E95DA-F117-49A9-8D65-B4EF7E051FCE}" type="pres">
      <dgm:prSet presAssocID="{30010674-FA35-4EC7-996F-208919A84B94}" presName="spaceRect" presStyleCnt="0"/>
      <dgm:spPr/>
    </dgm:pt>
    <dgm:pt modelId="{EF8BBD2F-D583-41BF-8818-7BD12411A580}" type="pres">
      <dgm:prSet presAssocID="{30010674-FA35-4EC7-996F-208919A84B94}" presName="textRect" presStyleLbl="revTx" presStyleIdx="1" presStyleCnt="5">
        <dgm:presLayoutVars>
          <dgm:chMax val="1"/>
          <dgm:chPref val="1"/>
        </dgm:presLayoutVars>
      </dgm:prSet>
      <dgm:spPr/>
    </dgm:pt>
    <dgm:pt modelId="{044D11BC-65B2-4E65-8639-B14D657242D7}" type="pres">
      <dgm:prSet presAssocID="{7E7421CE-E60E-450D-A8DA-EADA9E2DB03E}" presName="sibTrans" presStyleCnt="0"/>
      <dgm:spPr/>
    </dgm:pt>
    <dgm:pt modelId="{2AE395F2-EF9A-41B9-804C-250E618B3754}" type="pres">
      <dgm:prSet presAssocID="{85620BEA-C726-4F34-AD77-C65A7A45D554}" presName="compNode" presStyleCnt="0"/>
      <dgm:spPr/>
    </dgm:pt>
    <dgm:pt modelId="{8D3BC61F-AA4A-4F38-A72F-8F4250DC579D}" type="pres">
      <dgm:prSet presAssocID="{85620BEA-C726-4F34-AD77-C65A7A45D55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2EB44CBB-265F-4738-B448-F2EAD165AF68}" type="pres">
      <dgm:prSet presAssocID="{85620BEA-C726-4F34-AD77-C65A7A45D554}" presName="spaceRect" presStyleCnt="0"/>
      <dgm:spPr/>
    </dgm:pt>
    <dgm:pt modelId="{75CD1198-A08F-49A2-A081-663987563B26}" type="pres">
      <dgm:prSet presAssocID="{85620BEA-C726-4F34-AD77-C65A7A45D554}" presName="textRect" presStyleLbl="revTx" presStyleIdx="2" presStyleCnt="5">
        <dgm:presLayoutVars>
          <dgm:chMax val="1"/>
          <dgm:chPref val="1"/>
        </dgm:presLayoutVars>
      </dgm:prSet>
      <dgm:spPr/>
    </dgm:pt>
    <dgm:pt modelId="{285598BC-2012-4670-AADF-9C7503D9D2BE}" type="pres">
      <dgm:prSet presAssocID="{F27DA625-B049-481D-B1B8-EBEF8A404268}" presName="sibTrans" presStyleCnt="0"/>
      <dgm:spPr/>
    </dgm:pt>
    <dgm:pt modelId="{D4AC7AEB-603D-4D9B-9E03-0302F010CC1D}" type="pres">
      <dgm:prSet presAssocID="{A915D1AD-E071-4EF2-A719-C6D34A7EBCEF}" presName="compNode" presStyleCnt="0"/>
      <dgm:spPr/>
    </dgm:pt>
    <dgm:pt modelId="{020D8B31-D662-4BCF-AC08-BD1E2C2EE64A}" type="pres">
      <dgm:prSet presAssocID="{A915D1AD-E071-4EF2-A719-C6D34A7EBCE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29F32633-4400-4208-B458-50B7B3F9A8BC}" type="pres">
      <dgm:prSet presAssocID="{A915D1AD-E071-4EF2-A719-C6D34A7EBCEF}" presName="spaceRect" presStyleCnt="0"/>
      <dgm:spPr/>
    </dgm:pt>
    <dgm:pt modelId="{84BDD754-B583-41BD-8366-BEE447847B33}" type="pres">
      <dgm:prSet presAssocID="{A915D1AD-E071-4EF2-A719-C6D34A7EBCEF}" presName="textRect" presStyleLbl="revTx" presStyleIdx="3" presStyleCnt="5">
        <dgm:presLayoutVars>
          <dgm:chMax val="1"/>
          <dgm:chPref val="1"/>
        </dgm:presLayoutVars>
      </dgm:prSet>
      <dgm:spPr/>
    </dgm:pt>
    <dgm:pt modelId="{8962F743-70D8-440B-B7E5-0B39CED507EC}" type="pres">
      <dgm:prSet presAssocID="{9468B551-1549-4B8B-A885-03E4FF4B8513}" presName="sibTrans" presStyleCnt="0"/>
      <dgm:spPr/>
    </dgm:pt>
    <dgm:pt modelId="{5C49962B-7B01-49F4-8313-05050CE0EC91}" type="pres">
      <dgm:prSet presAssocID="{0DF559BE-A355-4D2F-A6FB-BAEA834034F4}" presName="compNode" presStyleCnt="0"/>
      <dgm:spPr/>
    </dgm:pt>
    <dgm:pt modelId="{54B6A6F8-7E2F-4B9F-A723-A3AAE9E26934}" type="pres">
      <dgm:prSet presAssocID="{0DF559BE-A355-4D2F-A6FB-BAEA834034F4}"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 List"/>
        </a:ext>
      </dgm:extLst>
    </dgm:pt>
    <dgm:pt modelId="{0AFE4619-8027-48B6-9CBA-DE1B2679A13A}" type="pres">
      <dgm:prSet presAssocID="{0DF559BE-A355-4D2F-A6FB-BAEA834034F4}" presName="spaceRect" presStyleCnt="0"/>
      <dgm:spPr/>
    </dgm:pt>
    <dgm:pt modelId="{48A06676-E596-4756-BF18-66476A8E913F}" type="pres">
      <dgm:prSet presAssocID="{0DF559BE-A355-4D2F-A6FB-BAEA834034F4}" presName="textRect" presStyleLbl="revTx" presStyleIdx="4" presStyleCnt="5">
        <dgm:presLayoutVars>
          <dgm:chMax val="1"/>
          <dgm:chPref val="1"/>
        </dgm:presLayoutVars>
      </dgm:prSet>
      <dgm:spPr/>
    </dgm:pt>
  </dgm:ptLst>
  <dgm:cxnLst>
    <dgm:cxn modelId="{8A5A120F-2F7F-4227-A590-D2EA144AEEED}" srcId="{4FF6A74A-D554-4A52-9738-16A00DB6D181}" destId="{0DF559BE-A355-4D2F-A6FB-BAEA834034F4}" srcOrd="4" destOrd="0" parTransId="{1C5E043C-0600-44E9-914F-E54C0BDD954C}" sibTransId="{4231C125-5FEA-43C8-9B12-4679100FB459}"/>
    <dgm:cxn modelId="{A045A319-EF44-4651-8483-5DF96BC732F5}" srcId="{4FF6A74A-D554-4A52-9738-16A00DB6D181}" destId="{AB74E272-3675-40E0-BCF5-68264967C880}" srcOrd="0" destOrd="0" parTransId="{D7DEAE44-B587-4885-A93B-8C14AB0B3294}" sibTransId="{3435F731-1F18-47A3-8F50-3434B4A2E4DD}"/>
    <dgm:cxn modelId="{498C261C-0332-4AB9-AF85-6190A53CA7C2}" srcId="{4FF6A74A-D554-4A52-9738-16A00DB6D181}" destId="{A915D1AD-E071-4EF2-A719-C6D34A7EBCEF}" srcOrd="3" destOrd="0" parTransId="{8B72EA11-745D-4332-BE6B-CAB84C3FA5BC}" sibTransId="{9468B551-1549-4B8B-A885-03E4FF4B8513}"/>
    <dgm:cxn modelId="{AF186943-1479-4F9D-9F15-163C030C1DB9}" type="presOf" srcId="{AB74E272-3675-40E0-BCF5-68264967C880}" destId="{EDC4467D-A9C4-4D74-B917-22E7170A3ADE}" srcOrd="0" destOrd="0" presId="urn:microsoft.com/office/officeart/2018/2/layout/IconLabelList"/>
    <dgm:cxn modelId="{9D4B786C-E628-43EF-B2FB-C092690EA44D}" srcId="{4FF6A74A-D554-4A52-9738-16A00DB6D181}" destId="{30010674-FA35-4EC7-996F-208919A84B94}" srcOrd="1" destOrd="0" parTransId="{F6202CF8-E892-4176-9D06-B863DD2A47BB}" sibTransId="{7E7421CE-E60E-450D-A8DA-EADA9E2DB03E}"/>
    <dgm:cxn modelId="{4E6D137D-CBF6-4057-BB5F-318D7AC703C5}" type="presOf" srcId="{30010674-FA35-4EC7-996F-208919A84B94}" destId="{EF8BBD2F-D583-41BF-8818-7BD12411A580}" srcOrd="0" destOrd="0" presId="urn:microsoft.com/office/officeart/2018/2/layout/IconLabelList"/>
    <dgm:cxn modelId="{DCF98B93-DF5A-40E5-98BA-D0B4A3B69AE3}" type="presOf" srcId="{85620BEA-C726-4F34-AD77-C65A7A45D554}" destId="{75CD1198-A08F-49A2-A081-663987563B26}" srcOrd="0" destOrd="0" presId="urn:microsoft.com/office/officeart/2018/2/layout/IconLabelList"/>
    <dgm:cxn modelId="{20BFB5C2-23B0-44FC-9ABE-C7B20F922175}" srcId="{4FF6A74A-D554-4A52-9738-16A00DB6D181}" destId="{85620BEA-C726-4F34-AD77-C65A7A45D554}" srcOrd="2" destOrd="0" parTransId="{32827441-DF51-4DD1-8E0D-7F69F9DB4222}" sibTransId="{F27DA625-B049-481D-B1B8-EBEF8A404268}"/>
    <dgm:cxn modelId="{62B664CB-2E6F-40E8-A68D-E3F9A454C195}" type="presOf" srcId="{4FF6A74A-D554-4A52-9738-16A00DB6D181}" destId="{2E5C0E15-BB59-491C-834C-F2BDE6573998}" srcOrd="0" destOrd="0" presId="urn:microsoft.com/office/officeart/2018/2/layout/IconLabelList"/>
    <dgm:cxn modelId="{3B673FDA-C28E-43E2-AE1B-53D8268EACA8}" type="presOf" srcId="{0DF559BE-A355-4D2F-A6FB-BAEA834034F4}" destId="{48A06676-E596-4756-BF18-66476A8E913F}" srcOrd="0" destOrd="0" presId="urn:microsoft.com/office/officeart/2018/2/layout/IconLabelList"/>
    <dgm:cxn modelId="{85EDEFFD-43DA-4396-9C87-0D6DD6E5BF11}" type="presOf" srcId="{A915D1AD-E071-4EF2-A719-C6D34A7EBCEF}" destId="{84BDD754-B583-41BD-8366-BEE447847B33}" srcOrd="0" destOrd="0" presId="urn:microsoft.com/office/officeart/2018/2/layout/IconLabelList"/>
    <dgm:cxn modelId="{F7676B07-5EBE-4FB9-8B7C-A53957F51FCC}" type="presParOf" srcId="{2E5C0E15-BB59-491C-834C-F2BDE6573998}" destId="{18C4D7D7-2E34-4933-84A1-489FE0A67F1B}" srcOrd="0" destOrd="0" presId="urn:microsoft.com/office/officeart/2018/2/layout/IconLabelList"/>
    <dgm:cxn modelId="{39D2B72A-406B-4210-B59C-65DEC76B7EB5}" type="presParOf" srcId="{18C4D7D7-2E34-4933-84A1-489FE0A67F1B}" destId="{FADE2C63-10B4-4682-A78D-0F2957223B5B}" srcOrd="0" destOrd="0" presId="urn:microsoft.com/office/officeart/2018/2/layout/IconLabelList"/>
    <dgm:cxn modelId="{DA4A513A-360D-47EE-8008-C53B80364EBF}" type="presParOf" srcId="{18C4D7D7-2E34-4933-84A1-489FE0A67F1B}" destId="{2D3E265B-6B97-4B3E-BB43-34D2B1AD5E2D}" srcOrd="1" destOrd="0" presId="urn:microsoft.com/office/officeart/2018/2/layout/IconLabelList"/>
    <dgm:cxn modelId="{34CCBF0F-5E54-42F2-888C-54F4EFC08F78}" type="presParOf" srcId="{18C4D7D7-2E34-4933-84A1-489FE0A67F1B}" destId="{EDC4467D-A9C4-4D74-B917-22E7170A3ADE}" srcOrd="2" destOrd="0" presId="urn:microsoft.com/office/officeart/2018/2/layout/IconLabelList"/>
    <dgm:cxn modelId="{4DE6CE66-916A-4681-BEBF-EE640FF2F84E}" type="presParOf" srcId="{2E5C0E15-BB59-491C-834C-F2BDE6573998}" destId="{BCB5FBAC-3B7B-454A-91FD-C29A07831ED5}" srcOrd="1" destOrd="0" presId="urn:microsoft.com/office/officeart/2018/2/layout/IconLabelList"/>
    <dgm:cxn modelId="{6A59C965-3A0D-4EE5-AE8F-92B5F8D649ED}" type="presParOf" srcId="{2E5C0E15-BB59-491C-834C-F2BDE6573998}" destId="{FB49A5F5-8FCB-402B-9B28-88FF4D473AA5}" srcOrd="2" destOrd="0" presId="urn:microsoft.com/office/officeart/2018/2/layout/IconLabelList"/>
    <dgm:cxn modelId="{BFF748C1-E102-4B63-9524-FE499373A27E}" type="presParOf" srcId="{FB49A5F5-8FCB-402B-9B28-88FF4D473AA5}" destId="{18B65791-1486-4DBB-B323-E68A874A2413}" srcOrd="0" destOrd="0" presId="urn:microsoft.com/office/officeart/2018/2/layout/IconLabelList"/>
    <dgm:cxn modelId="{30B85405-E2F6-45BF-8436-BBCC9C13D625}" type="presParOf" srcId="{FB49A5F5-8FCB-402B-9B28-88FF4D473AA5}" destId="{621E95DA-F117-49A9-8D65-B4EF7E051FCE}" srcOrd="1" destOrd="0" presId="urn:microsoft.com/office/officeart/2018/2/layout/IconLabelList"/>
    <dgm:cxn modelId="{5E73A187-5DB0-4A6D-9D4B-4BEF711E5D35}" type="presParOf" srcId="{FB49A5F5-8FCB-402B-9B28-88FF4D473AA5}" destId="{EF8BBD2F-D583-41BF-8818-7BD12411A580}" srcOrd="2" destOrd="0" presId="urn:microsoft.com/office/officeart/2018/2/layout/IconLabelList"/>
    <dgm:cxn modelId="{F4676233-D92A-4B68-B80E-221FE6A48488}" type="presParOf" srcId="{2E5C0E15-BB59-491C-834C-F2BDE6573998}" destId="{044D11BC-65B2-4E65-8639-B14D657242D7}" srcOrd="3" destOrd="0" presId="urn:microsoft.com/office/officeart/2018/2/layout/IconLabelList"/>
    <dgm:cxn modelId="{F42AA395-643D-4021-8B19-C6E295036C71}" type="presParOf" srcId="{2E5C0E15-BB59-491C-834C-F2BDE6573998}" destId="{2AE395F2-EF9A-41B9-804C-250E618B3754}" srcOrd="4" destOrd="0" presId="urn:microsoft.com/office/officeart/2018/2/layout/IconLabelList"/>
    <dgm:cxn modelId="{9EDFDBDF-F63C-4518-947F-A5BF950B3701}" type="presParOf" srcId="{2AE395F2-EF9A-41B9-804C-250E618B3754}" destId="{8D3BC61F-AA4A-4F38-A72F-8F4250DC579D}" srcOrd="0" destOrd="0" presId="urn:microsoft.com/office/officeart/2018/2/layout/IconLabelList"/>
    <dgm:cxn modelId="{209611F9-6AFF-48AE-9CAF-7C6894C5D313}" type="presParOf" srcId="{2AE395F2-EF9A-41B9-804C-250E618B3754}" destId="{2EB44CBB-265F-4738-B448-F2EAD165AF68}" srcOrd="1" destOrd="0" presId="urn:microsoft.com/office/officeart/2018/2/layout/IconLabelList"/>
    <dgm:cxn modelId="{59D0EB79-C119-443A-BF28-5454F9D57D6F}" type="presParOf" srcId="{2AE395F2-EF9A-41B9-804C-250E618B3754}" destId="{75CD1198-A08F-49A2-A081-663987563B26}" srcOrd="2" destOrd="0" presId="urn:microsoft.com/office/officeart/2018/2/layout/IconLabelList"/>
    <dgm:cxn modelId="{5707B70B-48E9-4A11-AF0A-1C65D5887F8B}" type="presParOf" srcId="{2E5C0E15-BB59-491C-834C-F2BDE6573998}" destId="{285598BC-2012-4670-AADF-9C7503D9D2BE}" srcOrd="5" destOrd="0" presId="urn:microsoft.com/office/officeart/2018/2/layout/IconLabelList"/>
    <dgm:cxn modelId="{455442B8-733A-4541-A7D6-D6BF9A26925E}" type="presParOf" srcId="{2E5C0E15-BB59-491C-834C-F2BDE6573998}" destId="{D4AC7AEB-603D-4D9B-9E03-0302F010CC1D}" srcOrd="6" destOrd="0" presId="urn:microsoft.com/office/officeart/2018/2/layout/IconLabelList"/>
    <dgm:cxn modelId="{0964315B-7764-4C96-B90A-E6B37E152124}" type="presParOf" srcId="{D4AC7AEB-603D-4D9B-9E03-0302F010CC1D}" destId="{020D8B31-D662-4BCF-AC08-BD1E2C2EE64A}" srcOrd="0" destOrd="0" presId="urn:microsoft.com/office/officeart/2018/2/layout/IconLabelList"/>
    <dgm:cxn modelId="{B98CBD12-55AA-4920-A96B-B5860907D40D}" type="presParOf" srcId="{D4AC7AEB-603D-4D9B-9E03-0302F010CC1D}" destId="{29F32633-4400-4208-B458-50B7B3F9A8BC}" srcOrd="1" destOrd="0" presId="urn:microsoft.com/office/officeart/2018/2/layout/IconLabelList"/>
    <dgm:cxn modelId="{EB1409EA-5346-4433-B6CF-C3D17C1DE5D0}" type="presParOf" srcId="{D4AC7AEB-603D-4D9B-9E03-0302F010CC1D}" destId="{84BDD754-B583-41BD-8366-BEE447847B33}" srcOrd="2" destOrd="0" presId="urn:microsoft.com/office/officeart/2018/2/layout/IconLabelList"/>
    <dgm:cxn modelId="{D2A9915C-A744-4CC6-8D76-9B359175A367}" type="presParOf" srcId="{2E5C0E15-BB59-491C-834C-F2BDE6573998}" destId="{8962F743-70D8-440B-B7E5-0B39CED507EC}" srcOrd="7" destOrd="0" presId="urn:microsoft.com/office/officeart/2018/2/layout/IconLabelList"/>
    <dgm:cxn modelId="{17B3E53D-0934-464C-80A5-CCD7B478B0AF}" type="presParOf" srcId="{2E5C0E15-BB59-491C-834C-F2BDE6573998}" destId="{5C49962B-7B01-49F4-8313-05050CE0EC91}" srcOrd="8" destOrd="0" presId="urn:microsoft.com/office/officeart/2018/2/layout/IconLabelList"/>
    <dgm:cxn modelId="{D6D33698-6585-4A01-BED9-FF58DBE4D057}" type="presParOf" srcId="{5C49962B-7B01-49F4-8313-05050CE0EC91}" destId="{54B6A6F8-7E2F-4B9F-A723-A3AAE9E26934}" srcOrd="0" destOrd="0" presId="urn:microsoft.com/office/officeart/2018/2/layout/IconLabelList"/>
    <dgm:cxn modelId="{59597B21-3CFE-40F7-825C-87C27A62C396}" type="presParOf" srcId="{5C49962B-7B01-49F4-8313-05050CE0EC91}" destId="{0AFE4619-8027-48B6-9CBA-DE1B2679A13A}" srcOrd="1" destOrd="0" presId="urn:microsoft.com/office/officeart/2018/2/layout/IconLabelList"/>
    <dgm:cxn modelId="{57E1B690-F86B-4E45-8C1D-075330C56FAD}" type="presParOf" srcId="{5C49962B-7B01-49F4-8313-05050CE0EC91}" destId="{48A06676-E596-4756-BF18-66476A8E913F}"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56B98F-E80F-47FD-BBF4-841A41D47877}" type="doc">
      <dgm:prSet loTypeId="urn:microsoft.com/office/officeart/2016/7/layout/HexagonTimeline" loCatId="process" qsTypeId="urn:microsoft.com/office/officeart/2005/8/quickstyle/simple1" qsCatId="simple" csTypeId="urn:microsoft.com/office/officeart/2005/8/colors/colorful2" csCatId="colorful" phldr="1"/>
      <dgm:spPr/>
      <dgm:t>
        <a:bodyPr/>
        <a:lstStyle/>
        <a:p>
          <a:endParaRPr lang="en-US"/>
        </a:p>
      </dgm:t>
    </dgm:pt>
    <dgm:pt modelId="{5DC25006-1892-4BA8-B48E-0A55259859C0}">
      <dgm:prSet/>
      <dgm:spPr/>
      <dgm:t>
        <a:bodyPr/>
        <a:lstStyle/>
        <a:p>
          <a:r>
            <a:rPr lang="en-US"/>
            <a:t>2019</a:t>
          </a:r>
        </a:p>
      </dgm:t>
    </dgm:pt>
    <dgm:pt modelId="{B7E53536-19FE-46C0-BB70-0922BAE0A0E2}" type="parTrans" cxnId="{5D8BB1E5-9B35-4BE4-85DD-000F51995F78}">
      <dgm:prSet/>
      <dgm:spPr/>
      <dgm:t>
        <a:bodyPr/>
        <a:lstStyle/>
        <a:p>
          <a:endParaRPr lang="en-US"/>
        </a:p>
      </dgm:t>
    </dgm:pt>
    <dgm:pt modelId="{EF298602-FB79-44C7-92DB-222CF37DF234}" type="sibTrans" cxnId="{5D8BB1E5-9B35-4BE4-85DD-000F51995F78}">
      <dgm:prSet/>
      <dgm:spPr/>
      <dgm:t>
        <a:bodyPr/>
        <a:lstStyle/>
        <a:p>
          <a:endParaRPr lang="en-US"/>
        </a:p>
      </dgm:t>
    </dgm:pt>
    <dgm:pt modelId="{75BF74B2-EA8B-440E-8067-41D86697F891}">
      <dgm:prSet/>
      <dgm:spPr/>
      <dgm:t>
        <a:bodyPr/>
        <a:lstStyle/>
        <a:p>
          <a:r>
            <a:rPr lang="en-US"/>
            <a:t>WAS A TRANSITIONAL YEAR</a:t>
          </a:r>
        </a:p>
      </dgm:t>
    </dgm:pt>
    <dgm:pt modelId="{ECD54897-5A83-43DF-B0B9-383325E81952}" type="parTrans" cxnId="{B8BF81BE-D066-4F45-84B4-0CB4A1C2624D}">
      <dgm:prSet/>
      <dgm:spPr/>
      <dgm:t>
        <a:bodyPr/>
        <a:lstStyle/>
        <a:p>
          <a:endParaRPr lang="en-US"/>
        </a:p>
      </dgm:t>
    </dgm:pt>
    <dgm:pt modelId="{65F69C66-692A-4A15-A827-E94AE8C019C8}" type="sibTrans" cxnId="{B8BF81BE-D066-4F45-84B4-0CB4A1C2624D}">
      <dgm:prSet/>
      <dgm:spPr/>
      <dgm:t>
        <a:bodyPr/>
        <a:lstStyle/>
        <a:p>
          <a:endParaRPr lang="en-US"/>
        </a:p>
      </dgm:t>
    </dgm:pt>
    <dgm:pt modelId="{28583A0D-3CD8-4874-A032-1AAF4527DDF9}">
      <dgm:prSet/>
      <dgm:spPr/>
      <dgm:t>
        <a:bodyPr/>
        <a:lstStyle/>
        <a:p>
          <a:r>
            <a:rPr lang="en-US"/>
            <a:t>2020</a:t>
          </a:r>
        </a:p>
      </dgm:t>
    </dgm:pt>
    <dgm:pt modelId="{ED44AEA2-DB22-4570-8D80-875ED6ECCB67}" type="parTrans" cxnId="{78716CC5-C620-47B6-9E0F-BC885B570AAE}">
      <dgm:prSet/>
      <dgm:spPr/>
      <dgm:t>
        <a:bodyPr/>
        <a:lstStyle/>
        <a:p>
          <a:endParaRPr lang="en-US"/>
        </a:p>
      </dgm:t>
    </dgm:pt>
    <dgm:pt modelId="{70AC0D0E-9BCB-493B-8EC3-5200DA7CA8ED}" type="sibTrans" cxnId="{78716CC5-C620-47B6-9E0F-BC885B570AAE}">
      <dgm:prSet/>
      <dgm:spPr/>
      <dgm:t>
        <a:bodyPr/>
        <a:lstStyle/>
        <a:p>
          <a:endParaRPr lang="en-US"/>
        </a:p>
      </dgm:t>
    </dgm:pt>
    <dgm:pt modelId="{9A5C66A0-1699-434F-AB02-6B8985E5461F}">
      <dgm:prSet/>
      <dgm:spPr/>
      <dgm:t>
        <a:bodyPr/>
        <a:lstStyle/>
        <a:p>
          <a:r>
            <a:rPr lang="en-US"/>
            <a:t>IS EXPECTED TO BUILD ON WHAT 2019 CREATED – MUCH OF THE WORK PLAN IS PRESCRIBED BY THE BUDGET AND THE DECISIONS MADE IN 2019</a:t>
          </a:r>
        </a:p>
      </dgm:t>
    </dgm:pt>
    <dgm:pt modelId="{BF5605EB-59EA-4935-83A0-C190042F193B}" type="parTrans" cxnId="{2BD83BF1-063F-4F32-A539-6FB4E514E0A7}">
      <dgm:prSet/>
      <dgm:spPr/>
      <dgm:t>
        <a:bodyPr/>
        <a:lstStyle/>
        <a:p>
          <a:endParaRPr lang="en-US"/>
        </a:p>
      </dgm:t>
    </dgm:pt>
    <dgm:pt modelId="{272CD781-0D6F-4F14-82CE-8C486FB8A80A}" type="sibTrans" cxnId="{2BD83BF1-063F-4F32-A539-6FB4E514E0A7}">
      <dgm:prSet/>
      <dgm:spPr/>
      <dgm:t>
        <a:bodyPr/>
        <a:lstStyle/>
        <a:p>
          <a:endParaRPr lang="en-US"/>
        </a:p>
      </dgm:t>
    </dgm:pt>
    <dgm:pt modelId="{827B8CAC-20B6-403E-9F5A-F489835C4CD1}" type="pres">
      <dgm:prSet presAssocID="{0256B98F-E80F-47FD-BBF4-841A41D47877}" presName="Name0" presStyleCnt="0">
        <dgm:presLayoutVars>
          <dgm:chMax/>
          <dgm:chPref/>
          <dgm:animLvl val="lvl"/>
        </dgm:presLayoutVars>
      </dgm:prSet>
      <dgm:spPr/>
    </dgm:pt>
    <dgm:pt modelId="{290B81E4-AE1C-4E16-A40D-C1EA4FA8463C}" type="pres">
      <dgm:prSet presAssocID="{5DC25006-1892-4BA8-B48E-0A55259859C0}" presName="composite" presStyleCnt="0"/>
      <dgm:spPr/>
    </dgm:pt>
    <dgm:pt modelId="{8A2A5384-FCC8-4F6B-A753-1331B9785C92}" type="pres">
      <dgm:prSet presAssocID="{5DC25006-1892-4BA8-B48E-0A55259859C0}" presName="Parent1" presStyleLbl="alignNode1" presStyleIdx="0" presStyleCnt="2">
        <dgm:presLayoutVars>
          <dgm:chMax val="1"/>
          <dgm:chPref val="1"/>
          <dgm:bulletEnabled val="1"/>
        </dgm:presLayoutVars>
      </dgm:prSet>
      <dgm:spPr/>
    </dgm:pt>
    <dgm:pt modelId="{72EB2FA8-10A1-4100-8546-226E9CEF1B63}" type="pres">
      <dgm:prSet presAssocID="{5DC25006-1892-4BA8-B48E-0A55259859C0}" presName="Childtext1" presStyleLbl="revTx" presStyleIdx="0" presStyleCnt="2">
        <dgm:presLayoutVars>
          <dgm:chMax val="0"/>
          <dgm:chPref val="0"/>
          <dgm:bulletEnabled/>
        </dgm:presLayoutVars>
      </dgm:prSet>
      <dgm:spPr/>
    </dgm:pt>
    <dgm:pt modelId="{8547DA2E-8687-4E53-9222-D090F6A10E84}" type="pres">
      <dgm:prSet presAssocID="{5DC25006-1892-4BA8-B48E-0A55259859C0}" presName="ConnectLine" presStyleLbl="sibTrans1D1" presStyleIdx="0" presStyleCnt="2"/>
      <dgm:spPr>
        <a:noFill/>
        <a:ln w="12700" cap="flat" cmpd="sng" algn="ctr">
          <a:solidFill>
            <a:schemeClr val="accent2">
              <a:hueOff val="0"/>
              <a:satOff val="0"/>
              <a:lumOff val="0"/>
              <a:alphaOff val="0"/>
            </a:schemeClr>
          </a:solidFill>
          <a:prstDash val="dash"/>
          <a:miter lim="800000"/>
        </a:ln>
        <a:effectLst/>
      </dgm:spPr>
    </dgm:pt>
    <dgm:pt modelId="{6EF53314-4A74-4C06-8833-0F32A8ABAE79}" type="pres">
      <dgm:prSet presAssocID="{5DC25006-1892-4BA8-B48E-0A55259859C0}" presName="ConnectLineEnd" presStyleLbl="node1" presStyleIdx="0" presStyleCnt="2"/>
      <dgm:spPr/>
    </dgm:pt>
    <dgm:pt modelId="{96A2DA81-EF0C-4342-80EF-587D0A0AC16A}" type="pres">
      <dgm:prSet presAssocID="{5DC25006-1892-4BA8-B48E-0A55259859C0}" presName="EmptyPane" presStyleCnt="0"/>
      <dgm:spPr/>
    </dgm:pt>
    <dgm:pt modelId="{208F1936-1D82-406D-90D6-41520436C1B8}" type="pres">
      <dgm:prSet presAssocID="{EF298602-FB79-44C7-92DB-222CF37DF234}" presName="spaceBetweenRectangles" presStyleLbl="fgAcc1" presStyleIdx="0" presStyleCnt="1"/>
      <dgm:spPr/>
    </dgm:pt>
    <dgm:pt modelId="{64B1835A-CE6D-48B9-A384-B9B11AF6005D}" type="pres">
      <dgm:prSet presAssocID="{28583A0D-3CD8-4874-A032-1AAF4527DDF9}" presName="composite" presStyleCnt="0"/>
      <dgm:spPr/>
    </dgm:pt>
    <dgm:pt modelId="{A41D6279-EFC8-4DAC-A3DD-886BC2FCE75A}" type="pres">
      <dgm:prSet presAssocID="{28583A0D-3CD8-4874-A032-1AAF4527DDF9}" presName="Parent1" presStyleLbl="alignNode1" presStyleIdx="1" presStyleCnt="2">
        <dgm:presLayoutVars>
          <dgm:chMax val="1"/>
          <dgm:chPref val="1"/>
          <dgm:bulletEnabled val="1"/>
        </dgm:presLayoutVars>
      </dgm:prSet>
      <dgm:spPr/>
    </dgm:pt>
    <dgm:pt modelId="{A5F8E26B-6034-401C-A479-824E3B048FB0}" type="pres">
      <dgm:prSet presAssocID="{28583A0D-3CD8-4874-A032-1AAF4527DDF9}" presName="Childtext1" presStyleLbl="revTx" presStyleIdx="1" presStyleCnt="2">
        <dgm:presLayoutVars>
          <dgm:chMax val="0"/>
          <dgm:chPref val="0"/>
          <dgm:bulletEnabled/>
        </dgm:presLayoutVars>
      </dgm:prSet>
      <dgm:spPr/>
    </dgm:pt>
    <dgm:pt modelId="{1EC50B9C-41F1-4815-8973-4F1EFB16D5A7}" type="pres">
      <dgm:prSet presAssocID="{28583A0D-3CD8-4874-A032-1AAF4527DDF9}" presName="ConnectLine" presStyleLbl="sibTrans1D1" presStyleIdx="1" presStyleCnt="2"/>
      <dgm:spPr>
        <a:noFill/>
        <a:ln w="12700" cap="flat" cmpd="sng" algn="ctr">
          <a:solidFill>
            <a:schemeClr val="accent2">
              <a:hueOff val="-1455363"/>
              <a:satOff val="-83928"/>
              <a:lumOff val="8628"/>
              <a:alphaOff val="0"/>
            </a:schemeClr>
          </a:solidFill>
          <a:prstDash val="dash"/>
          <a:miter lim="800000"/>
        </a:ln>
        <a:effectLst/>
      </dgm:spPr>
    </dgm:pt>
    <dgm:pt modelId="{5345EF17-B838-4654-B297-2D74D10AA436}" type="pres">
      <dgm:prSet presAssocID="{28583A0D-3CD8-4874-A032-1AAF4527DDF9}" presName="ConnectLineEnd" presStyleLbl="node1" presStyleIdx="1" presStyleCnt="2"/>
      <dgm:spPr/>
    </dgm:pt>
    <dgm:pt modelId="{392095DC-0EDA-417A-B85B-25B4E4F0C337}" type="pres">
      <dgm:prSet presAssocID="{28583A0D-3CD8-4874-A032-1AAF4527DDF9}" presName="EmptyPane" presStyleCnt="0"/>
      <dgm:spPr/>
    </dgm:pt>
  </dgm:ptLst>
  <dgm:cxnLst>
    <dgm:cxn modelId="{37B5F61E-E7D6-47A9-80C2-3827A37E1918}" type="presOf" srcId="{5DC25006-1892-4BA8-B48E-0A55259859C0}" destId="{8A2A5384-FCC8-4F6B-A753-1331B9785C92}" srcOrd="0" destOrd="0" presId="urn:microsoft.com/office/officeart/2016/7/layout/HexagonTimeline"/>
    <dgm:cxn modelId="{E7451859-2D6C-4ACC-AD99-51959E636B6D}" type="presOf" srcId="{9A5C66A0-1699-434F-AB02-6B8985E5461F}" destId="{A5F8E26B-6034-401C-A479-824E3B048FB0}" srcOrd="0" destOrd="0" presId="urn:microsoft.com/office/officeart/2016/7/layout/HexagonTimeline"/>
    <dgm:cxn modelId="{A673D690-5FC8-420D-91DC-25F52A231C78}" type="presOf" srcId="{75BF74B2-EA8B-440E-8067-41D86697F891}" destId="{72EB2FA8-10A1-4100-8546-226E9CEF1B63}" srcOrd="0" destOrd="0" presId="urn:microsoft.com/office/officeart/2016/7/layout/HexagonTimeline"/>
    <dgm:cxn modelId="{B8BF81BE-D066-4F45-84B4-0CB4A1C2624D}" srcId="{5DC25006-1892-4BA8-B48E-0A55259859C0}" destId="{75BF74B2-EA8B-440E-8067-41D86697F891}" srcOrd="0" destOrd="0" parTransId="{ECD54897-5A83-43DF-B0B9-383325E81952}" sibTransId="{65F69C66-692A-4A15-A827-E94AE8C019C8}"/>
    <dgm:cxn modelId="{78716CC5-C620-47B6-9E0F-BC885B570AAE}" srcId="{0256B98F-E80F-47FD-BBF4-841A41D47877}" destId="{28583A0D-3CD8-4874-A032-1AAF4527DDF9}" srcOrd="1" destOrd="0" parTransId="{ED44AEA2-DB22-4570-8D80-875ED6ECCB67}" sibTransId="{70AC0D0E-9BCB-493B-8EC3-5200DA7CA8ED}"/>
    <dgm:cxn modelId="{82B532D9-AE74-46AA-BEEF-A4C5CB8F2DF9}" type="presOf" srcId="{0256B98F-E80F-47FD-BBF4-841A41D47877}" destId="{827B8CAC-20B6-403E-9F5A-F489835C4CD1}" srcOrd="0" destOrd="0" presId="urn:microsoft.com/office/officeart/2016/7/layout/HexagonTimeline"/>
    <dgm:cxn modelId="{08FE95DE-62E7-4DF3-8054-E18D076277BF}" type="presOf" srcId="{28583A0D-3CD8-4874-A032-1AAF4527DDF9}" destId="{A41D6279-EFC8-4DAC-A3DD-886BC2FCE75A}" srcOrd="0" destOrd="0" presId="urn:microsoft.com/office/officeart/2016/7/layout/HexagonTimeline"/>
    <dgm:cxn modelId="{5D8BB1E5-9B35-4BE4-85DD-000F51995F78}" srcId="{0256B98F-E80F-47FD-BBF4-841A41D47877}" destId="{5DC25006-1892-4BA8-B48E-0A55259859C0}" srcOrd="0" destOrd="0" parTransId="{B7E53536-19FE-46C0-BB70-0922BAE0A0E2}" sibTransId="{EF298602-FB79-44C7-92DB-222CF37DF234}"/>
    <dgm:cxn modelId="{2BD83BF1-063F-4F32-A539-6FB4E514E0A7}" srcId="{28583A0D-3CD8-4874-A032-1AAF4527DDF9}" destId="{9A5C66A0-1699-434F-AB02-6B8985E5461F}" srcOrd="0" destOrd="0" parTransId="{BF5605EB-59EA-4935-83A0-C190042F193B}" sibTransId="{272CD781-0D6F-4F14-82CE-8C486FB8A80A}"/>
    <dgm:cxn modelId="{AE3202FB-AC00-4347-BF77-28CA40CAF55C}" type="presParOf" srcId="{827B8CAC-20B6-403E-9F5A-F489835C4CD1}" destId="{290B81E4-AE1C-4E16-A40D-C1EA4FA8463C}" srcOrd="0" destOrd="0" presId="urn:microsoft.com/office/officeart/2016/7/layout/HexagonTimeline"/>
    <dgm:cxn modelId="{9A497015-B312-4A81-88BA-FC1EFE2DC82D}" type="presParOf" srcId="{290B81E4-AE1C-4E16-A40D-C1EA4FA8463C}" destId="{8A2A5384-FCC8-4F6B-A753-1331B9785C92}" srcOrd="0" destOrd="0" presId="urn:microsoft.com/office/officeart/2016/7/layout/HexagonTimeline"/>
    <dgm:cxn modelId="{39D3A21A-2518-4D52-A472-4F188CCB5A8F}" type="presParOf" srcId="{290B81E4-AE1C-4E16-A40D-C1EA4FA8463C}" destId="{72EB2FA8-10A1-4100-8546-226E9CEF1B63}" srcOrd="1" destOrd="0" presId="urn:microsoft.com/office/officeart/2016/7/layout/HexagonTimeline"/>
    <dgm:cxn modelId="{A37BB1B9-4573-4AB6-804A-606A1D4D3F17}" type="presParOf" srcId="{290B81E4-AE1C-4E16-A40D-C1EA4FA8463C}" destId="{8547DA2E-8687-4E53-9222-D090F6A10E84}" srcOrd="2" destOrd="0" presId="urn:microsoft.com/office/officeart/2016/7/layout/HexagonTimeline"/>
    <dgm:cxn modelId="{31B94DAE-BD50-4901-984E-D288AB12B547}" type="presParOf" srcId="{290B81E4-AE1C-4E16-A40D-C1EA4FA8463C}" destId="{6EF53314-4A74-4C06-8833-0F32A8ABAE79}" srcOrd="3" destOrd="0" presId="urn:microsoft.com/office/officeart/2016/7/layout/HexagonTimeline"/>
    <dgm:cxn modelId="{CACF645A-35A7-4711-8938-528FF49FC67D}" type="presParOf" srcId="{290B81E4-AE1C-4E16-A40D-C1EA4FA8463C}" destId="{96A2DA81-EF0C-4342-80EF-587D0A0AC16A}" srcOrd="4" destOrd="0" presId="urn:microsoft.com/office/officeart/2016/7/layout/HexagonTimeline"/>
    <dgm:cxn modelId="{B650F6E6-EE4F-45BE-AC90-CB120D5169FC}" type="presParOf" srcId="{827B8CAC-20B6-403E-9F5A-F489835C4CD1}" destId="{208F1936-1D82-406D-90D6-41520436C1B8}" srcOrd="1" destOrd="0" presId="urn:microsoft.com/office/officeart/2016/7/layout/HexagonTimeline"/>
    <dgm:cxn modelId="{1C097032-6333-4ECF-9C2C-51C5211EA511}" type="presParOf" srcId="{827B8CAC-20B6-403E-9F5A-F489835C4CD1}" destId="{64B1835A-CE6D-48B9-A384-B9B11AF6005D}" srcOrd="2" destOrd="0" presId="urn:microsoft.com/office/officeart/2016/7/layout/HexagonTimeline"/>
    <dgm:cxn modelId="{69CFD911-427C-41DA-98B2-176B26267465}" type="presParOf" srcId="{64B1835A-CE6D-48B9-A384-B9B11AF6005D}" destId="{A41D6279-EFC8-4DAC-A3DD-886BC2FCE75A}" srcOrd="0" destOrd="0" presId="urn:microsoft.com/office/officeart/2016/7/layout/HexagonTimeline"/>
    <dgm:cxn modelId="{C701C53F-3B37-4C49-83D4-7981C8BF55A4}" type="presParOf" srcId="{64B1835A-CE6D-48B9-A384-B9B11AF6005D}" destId="{A5F8E26B-6034-401C-A479-824E3B048FB0}" srcOrd="1" destOrd="0" presId="urn:microsoft.com/office/officeart/2016/7/layout/HexagonTimeline"/>
    <dgm:cxn modelId="{F9C664AB-3764-424D-9A96-43873AE95860}" type="presParOf" srcId="{64B1835A-CE6D-48B9-A384-B9B11AF6005D}" destId="{1EC50B9C-41F1-4815-8973-4F1EFB16D5A7}" srcOrd="2" destOrd="0" presId="urn:microsoft.com/office/officeart/2016/7/layout/HexagonTimeline"/>
    <dgm:cxn modelId="{E1724996-EA43-41A9-ABDA-C8303FC8C625}" type="presParOf" srcId="{64B1835A-CE6D-48B9-A384-B9B11AF6005D}" destId="{5345EF17-B838-4654-B297-2D74D10AA436}" srcOrd="3" destOrd="0" presId="urn:microsoft.com/office/officeart/2016/7/layout/HexagonTimeline"/>
    <dgm:cxn modelId="{357639B1-EC41-49BC-9F50-2195D742FCB7}" type="presParOf" srcId="{64B1835A-CE6D-48B9-A384-B9B11AF6005D}" destId="{392095DC-0EDA-417A-B85B-25B4E4F0C337}"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DE2C63-10B4-4682-A78D-0F2957223B5B}">
      <dsp:nvSpPr>
        <dsp:cNvPr id="0" name=""/>
        <dsp:cNvSpPr/>
      </dsp:nvSpPr>
      <dsp:spPr>
        <a:xfrm>
          <a:off x="622800" y="127566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4467D-A9C4-4D74-B917-22E7170A3ADE}">
      <dsp:nvSpPr>
        <dsp:cNvPr id="0" name=""/>
        <dsp:cNvSpPr/>
      </dsp:nvSpPr>
      <dsp:spPr>
        <a:xfrm>
          <a:off x="12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THORNTON STREET CONTRACT APPROVED</a:t>
          </a:r>
        </a:p>
      </dsp:txBody>
      <dsp:txXfrm>
        <a:off x="127800" y="2355670"/>
        <a:ext cx="1800000" cy="720000"/>
      </dsp:txXfrm>
    </dsp:sp>
    <dsp:sp modelId="{18B65791-1486-4DBB-B323-E68A874A2413}">
      <dsp:nvSpPr>
        <dsp:cNvPr id="0" name=""/>
        <dsp:cNvSpPr/>
      </dsp:nvSpPr>
      <dsp:spPr>
        <a:xfrm>
          <a:off x="2737800" y="127566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8BBD2F-D583-41BF-8818-7BD12411A580}">
      <dsp:nvSpPr>
        <dsp:cNvPr id="0" name=""/>
        <dsp:cNvSpPr/>
      </dsp:nvSpPr>
      <dsp:spPr>
        <a:xfrm>
          <a:off x="2242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SEWER PLANT BIDS – FIRST QUARTER</a:t>
          </a:r>
        </a:p>
      </dsp:txBody>
      <dsp:txXfrm>
        <a:off x="2242800" y="2355670"/>
        <a:ext cx="1800000" cy="720000"/>
      </dsp:txXfrm>
    </dsp:sp>
    <dsp:sp modelId="{8D3BC61F-AA4A-4F38-A72F-8F4250DC579D}">
      <dsp:nvSpPr>
        <dsp:cNvPr id="0" name=""/>
        <dsp:cNvSpPr/>
      </dsp:nvSpPr>
      <dsp:spPr>
        <a:xfrm>
          <a:off x="4852800" y="127566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CD1198-A08F-49A2-A081-663987563B26}">
      <dsp:nvSpPr>
        <dsp:cNvPr id="0" name=""/>
        <dsp:cNvSpPr/>
      </dsp:nvSpPr>
      <dsp:spPr>
        <a:xfrm>
          <a:off x="435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2020 BUDGET APPROVED</a:t>
          </a:r>
        </a:p>
      </dsp:txBody>
      <dsp:txXfrm>
        <a:off x="4357800" y="2355670"/>
        <a:ext cx="1800000" cy="720000"/>
      </dsp:txXfrm>
    </dsp:sp>
    <dsp:sp modelId="{020D8B31-D662-4BCF-AC08-BD1E2C2EE64A}">
      <dsp:nvSpPr>
        <dsp:cNvPr id="0" name=""/>
        <dsp:cNvSpPr/>
      </dsp:nvSpPr>
      <dsp:spPr>
        <a:xfrm>
          <a:off x="6967800" y="127566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BDD754-B583-41BD-8366-BEE447847B33}">
      <dsp:nvSpPr>
        <dsp:cNvPr id="0" name=""/>
        <dsp:cNvSpPr/>
      </dsp:nvSpPr>
      <dsp:spPr>
        <a:xfrm>
          <a:off x="6472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UNION NEGOTATIONS COMPLETED (MOST FOR THREE YEARS)</a:t>
          </a:r>
        </a:p>
      </dsp:txBody>
      <dsp:txXfrm>
        <a:off x="6472800" y="2355670"/>
        <a:ext cx="1800000" cy="720000"/>
      </dsp:txXfrm>
    </dsp:sp>
    <dsp:sp modelId="{54B6A6F8-7E2F-4B9F-A723-A3AAE9E26934}">
      <dsp:nvSpPr>
        <dsp:cNvPr id="0" name=""/>
        <dsp:cNvSpPr/>
      </dsp:nvSpPr>
      <dsp:spPr>
        <a:xfrm>
          <a:off x="9082800" y="127566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8A06676-E596-4756-BF18-66476A8E913F}">
      <dsp:nvSpPr>
        <dsp:cNvPr id="0" name=""/>
        <dsp:cNvSpPr/>
      </dsp:nvSpPr>
      <dsp:spPr>
        <a:xfrm>
          <a:off x="8587800"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ADMINISTRATIVE REVIEW OF CATALYST PROJECTS CONTINUES </a:t>
          </a:r>
        </a:p>
      </dsp:txBody>
      <dsp:txXfrm>
        <a:off x="8587800" y="2355670"/>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A5384-FCC8-4F6B-A753-1331B9785C92}">
      <dsp:nvSpPr>
        <dsp:cNvPr id="0" name=""/>
        <dsp:cNvSpPr/>
      </dsp:nvSpPr>
      <dsp:spPr>
        <a:xfrm>
          <a:off x="736092" y="1914588"/>
          <a:ext cx="3785616" cy="522160"/>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755650">
            <a:lnSpc>
              <a:spcPct val="90000"/>
            </a:lnSpc>
            <a:spcBef>
              <a:spcPct val="0"/>
            </a:spcBef>
            <a:spcAft>
              <a:spcPct val="35000"/>
            </a:spcAft>
            <a:buNone/>
          </a:pPr>
          <a:r>
            <a:rPr lang="en-US" sz="1700" kern="1200"/>
            <a:t>2019</a:t>
          </a:r>
        </a:p>
      </dsp:txBody>
      <dsp:txXfrm>
        <a:off x="736092" y="1914588"/>
        <a:ext cx="3681184" cy="522160"/>
      </dsp:txXfrm>
    </dsp:sp>
    <dsp:sp modelId="{72EB2FA8-10A1-4100-8546-226E9CEF1B63}">
      <dsp:nvSpPr>
        <dsp:cNvPr id="0" name=""/>
        <dsp:cNvSpPr/>
      </dsp:nvSpPr>
      <dsp:spPr>
        <a:xfrm>
          <a:off x="0" y="0"/>
          <a:ext cx="5257799"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b" anchorCtr="1">
          <a:noAutofit/>
        </a:bodyPr>
        <a:lstStyle/>
        <a:p>
          <a:pPr marL="0" lvl="0" indent="0" algn="ctr" defTabSz="755650">
            <a:lnSpc>
              <a:spcPct val="90000"/>
            </a:lnSpc>
            <a:spcBef>
              <a:spcPct val="0"/>
            </a:spcBef>
            <a:spcAft>
              <a:spcPct val="35000"/>
            </a:spcAft>
            <a:buNone/>
          </a:pPr>
          <a:r>
            <a:rPr lang="en-US" sz="1700" kern="1200"/>
            <a:t>WAS A TRANSITIONAL YEAR</a:t>
          </a:r>
        </a:p>
      </dsp:txBody>
      <dsp:txXfrm>
        <a:off x="0" y="0"/>
        <a:ext cx="5257799" cy="1392428"/>
      </dsp:txXfrm>
    </dsp:sp>
    <dsp:sp modelId="{208F1936-1D82-406D-90D6-41520436C1B8}">
      <dsp:nvSpPr>
        <dsp:cNvPr id="0" name=""/>
        <dsp:cNvSpPr/>
      </dsp:nvSpPr>
      <dsp:spPr>
        <a:xfrm>
          <a:off x="4521708" y="2175669"/>
          <a:ext cx="1472183" cy="0"/>
        </a:xfrm>
        <a:custGeom>
          <a:avLst/>
          <a:gdLst/>
          <a:ahLst/>
          <a:cxnLst/>
          <a:rect l="0" t="0" r="0" b="0"/>
          <a:pathLst>
            <a:path>
              <a:moveTo>
                <a:pt x="0" y="0"/>
              </a:moveTo>
              <a:lnTo>
                <a:pt x="1472183"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47DA2E-8687-4E53-9222-D090F6A10E84}">
      <dsp:nvSpPr>
        <dsp:cNvPr id="0" name=""/>
        <dsp:cNvSpPr/>
      </dsp:nvSpPr>
      <dsp:spPr>
        <a:xfrm>
          <a:off x="2628900" y="1479454"/>
          <a:ext cx="0" cy="435133"/>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6EF53314-4A74-4C06-8833-0F32A8ABAE79}">
      <dsp:nvSpPr>
        <dsp:cNvPr id="0" name=""/>
        <dsp:cNvSpPr/>
      </dsp:nvSpPr>
      <dsp:spPr>
        <a:xfrm>
          <a:off x="2585386" y="1392428"/>
          <a:ext cx="87026" cy="870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1D6279-EFC8-4DAC-A3DD-886BC2FCE75A}">
      <dsp:nvSpPr>
        <dsp:cNvPr id="0" name=""/>
        <dsp:cNvSpPr/>
      </dsp:nvSpPr>
      <dsp:spPr>
        <a:xfrm rot="10800000">
          <a:off x="5993892" y="1914588"/>
          <a:ext cx="3785616" cy="522160"/>
        </a:xfrm>
        <a:prstGeom prst="homePlate">
          <a:avLst>
            <a:gd name="adj" fmla="val 40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755650">
            <a:lnSpc>
              <a:spcPct val="90000"/>
            </a:lnSpc>
            <a:spcBef>
              <a:spcPct val="0"/>
            </a:spcBef>
            <a:spcAft>
              <a:spcPct val="35000"/>
            </a:spcAft>
            <a:buNone/>
          </a:pPr>
          <a:r>
            <a:rPr lang="en-US" sz="1700" kern="1200"/>
            <a:t>2020</a:t>
          </a:r>
        </a:p>
      </dsp:txBody>
      <dsp:txXfrm rot="10800000">
        <a:off x="6098324" y="1914588"/>
        <a:ext cx="3681184" cy="522160"/>
      </dsp:txXfrm>
    </dsp:sp>
    <dsp:sp modelId="{A5F8E26B-6034-401C-A479-824E3B048FB0}">
      <dsp:nvSpPr>
        <dsp:cNvPr id="0" name=""/>
        <dsp:cNvSpPr/>
      </dsp:nvSpPr>
      <dsp:spPr>
        <a:xfrm>
          <a:off x="5257800" y="2958909"/>
          <a:ext cx="5257799" cy="1392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1130" rIns="0" bIns="151130" numCol="1" spcCol="1270" anchor="t" anchorCtr="1">
          <a:noAutofit/>
        </a:bodyPr>
        <a:lstStyle/>
        <a:p>
          <a:pPr marL="0" lvl="0" indent="0" algn="ctr" defTabSz="755650">
            <a:lnSpc>
              <a:spcPct val="90000"/>
            </a:lnSpc>
            <a:spcBef>
              <a:spcPct val="0"/>
            </a:spcBef>
            <a:spcAft>
              <a:spcPct val="35000"/>
            </a:spcAft>
            <a:buNone/>
          </a:pPr>
          <a:r>
            <a:rPr lang="en-US" sz="1700" kern="1200"/>
            <a:t>IS EXPECTED TO BUILD ON WHAT 2019 CREATED – MUCH OF THE WORK PLAN IS PRESCRIBED BY THE BUDGET AND THE DECISIONS MADE IN 2019</a:t>
          </a:r>
        </a:p>
      </dsp:txBody>
      <dsp:txXfrm>
        <a:off x="5257800" y="2958909"/>
        <a:ext cx="5257799" cy="1392428"/>
      </dsp:txXfrm>
    </dsp:sp>
    <dsp:sp modelId="{1EC50B9C-41F1-4815-8973-4F1EFB16D5A7}">
      <dsp:nvSpPr>
        <dsp:cNvPr id="0" name=""/>
        <dsp:cNvSpPr/>
      </dsp:nvSpPr>
      <dsp:spPr>
        <a:xfrm>
          <a:off x="7886700" y="2436749"/>
          <a:ext cx="0" cy="435133"/>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5345EF17-B838-4654-B297-2D74D10AA436}">
      <dsp:nvSpPr>
        <dsp:cNvPr id="0" name=""/>
        <dsp:cNvSpPr/>
      </dsp:nvSpPr>
      <dsp:spPr>
        <a:xfrm>
          <a:off x="7843186" y="2871883"/>
          <a:ext cx="87026" cy="87026"/>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DF427-A017-442D-B3C9-519092D0BF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D313D6-B3E0-4E3C-9713-5B3525686D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E893B7-CFEC-4B80-B6A8-713AC51467CB}"/>
              </a:ext>
            </a:extLst>
          </p:cNvPr>
          <p:cNvSpPr>
            <a:spLocks noGrp="1"/>
          </p:cNvSpPr>
          <p:nvPr>
            <p:ph type="dt" sz="half" idx="10"/>
          </p:nvPr>
        </p:nvSpPr>
        <p:spPr/>
        <p:txBody>
          <a:bodyPr/>
          <a:lstStyle/>
          <a:p>
            <a:fld id="{AB39C2F4-51E9-4B9A-BA90-D8BEB84F849C}" type="datetimeFigureOut">
              <a:rPr lang="en-US" smtClean="0"/>
              <a:t>1/8/2020</a:t>
            </a:fld>
            <a:endParaRPr lang="en-US"/>
          </a:p>
        </p:txBody>
      </p:sp>
      <p:sp>
        <p:nvSpPr>
          <p:cNvPr id="5" name="Footer Placeholder 4">
            <a:extLst>
              <a:ext uri="{FF2B5EF4-FFF2-40B4-BE49-F238E27FC236}">
                <a16:creationId xmlns:a16="http://schemas.microsoft.com/office/drawing/2014/main" id="{530CF315-E9A6-47D5-990C-5E6C819DE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242F47-162F-4393-8E91-5123FE1E07DE}"/>
              </a:ext>
            </a:extLst>
          </p:cNvPr>
          <p:cNvSpPr>
            <a:spLocks noGrp="1"/>
          </p:cNvSpPr>
          <p:nvPr>
            <p:ph type="sldNum" sz="quarter" idx="12"/>
          </p:nvPr>
        </p:nvSpPr>
        <p:spPr/>
        <p:txBody>
          <a:bodyPr/>
          <a:lstStyle/>
          <a:p>
            <a:fld id="{DC151FA0-EC1E-4F61-839C-AF3C99C870B0}" type="slidenum">
              <a:rPr lang="en-US" smtClean="0"/>
              <a:t>‹#›</a:t>
            </a:fld>
            <a:endParaRPr lang="en-US"/>
          </a:p>
        </p:txBody>
      </p:sp>
    </p:spTree>
    <p:extLst>
      <p:ext uri="{BB962C8B-B14F-4D97-AF65-F5344CB8AC3E}">
        <p14:creationId xmlns:p14="http://schemas.microsoft.com/office/powerpoint/2010/main" val="130996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45831-C61B-49E6-97BB-2FA98675B7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A20F34-0704-4DAC-BE2D-46D2CFF5CB4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AE03E-D6B0-407E-8E82-B2834CC79AC9}"/>
              </a:ext>
            </a:extLst>
          </p:cNvPr>
          <p:cNvSpPr>
            <a:spLocks noGrp="1"/>
          </p:cNvSpPr>
          <p:nvPr>
            <p:ph type="dt" sz="half" idx="10"/>
          </p:nvPr>
        </p:nvSpPr>
        <p:spPr/>
        <p:txBody>
          <a:bodyPr/>
          <a:lstStyle/>
          <a:p>
            <a:fld id="{AB39C2F4-51E9-4B9A-BA90-D8BEB84F849C}" type="datetimeFigureOut">
              <a:rPr lang="en-US" smtClean="0"/>
              <a:t>1/8/2020</a:t>
            </a:fld>
            <a:endParaRPr lang="en-US"/>
          </a:p>
        </p:txBody>
      </p:sp>
      <p:sp>
        <p:nvSpPr>
          <p:cNvPr id="5" name="Footer Placeholder 4">
            <a:extLst>
              <a:ext uri="{FF2B5EF4-FFF2-40B4-BE49-F238E27FC236}">
                <a16:creationId xmlns:a16="http://schemas.microsoft.com/office/drawing/2014/main" id="{8FD4A6B1-8655-4F88-B437-300C7C3BC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69DE3-D96C-47D7-9EE6-579CB9B6AAF8}"/>
              </a:ext>
            </a:extLst>
          </p:cNvPr>
          <p:cNvSpPr>
            <a:spLocks noGrp="1"/>
          </p:cNvSpPr>
          <p:nvPr>
            <p:ph type="sldNum" sz="quarter" idx="12"/>
          </p:nvPr>
        </p:nvSpPr>
        <p:spPr/>
        <p:txBody>
          <a:bodyPr/>
          <a:lstStyle/>
          <a:p>
            <a:fld id="{DC151FA0-EC1E-4F61-839C-AF3C99C870B0}" type="slidenum">
              <a:rPr lang="en-US" smtClean="0"/>
              <a:t>‹#›</a:t>
            </a:fld>
            <a:endParaRPr lang="en-US"/>
          </a:p>
        </p:txBody>
      </p:sp>
    </p:spTree>
    <p:extLst>
      <p:ext uri="{BB962C8B-B14F-4D97-AF65-F5344CB8AC3E}">
        <p14:creationId xmlns:p14="http://schemas.microsoft.com/office/powerpoint/2010/main" val="85740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1F1BA6-95C3-41F2-8A04-F93705FB30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B47BA1-F050-4975-B680-70903428C9E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859464-2852-47CD-A733-0E5EC468909D}"/>
              </a:ext>
            </a:extLst>
          </p:cNvPr>
          <p:cNvSpPr>
            <a:spLocks noGrp="1"/>
          </p:cNvSpPr>
          <p:nvPr>
            <p:ph type="dt" sz="half" idx="10"/>
          </p:nvPr>
        </p:nvSpPr>
        <p:spPr/>
        <p:txBody>
          <a:bodyPr/>
          <a:lstStyle/>
          <a:p>
            <a:fld id="{AB39C2F4-51E9-4B9A-BA90-D8BEB84F849C}" type="datetimeFigureOut">
              <a:rPr lang="en-US" smtClean="0"/>
              <a:t>1/8/2020</a:t>
            </a:fld>
            <a:endParaRPr lang="en-US"/>
          </a:p>
        </p:txBody>
      </p:sp>
      <p:sp>
        <p:nvSpPr>
          <p:cNvPr id="5" name="Footer Placeholder 4">
            <a:extLst>
              <a:ext uri="{FF2B5EF4-FFF2-40B4-BE49-F238E27FC236}">
                <a16:creationId xmlns:a16="http://schemas.microsoft.com/office/drawing/2014/main" id="{FCEAC355-FC4A-4DAD-83BC-80CE41F89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C42EB-CC9A-4364-B82F-F0EEE8525861}"/>
              </a:ext>
            </a:extLst>
          </p:cNvPr>
          <p:cNvSpPr>
            <a:spLocks noGrp="1"/>
          </p:cNvSpPr>
          <p:nvPr>
            <p:ph type="sldNum" sz="quarter" idx="12"/>
          </p:nvPr>
        </p:nvSpPr>
        <p:spPr/>
        <p:txBody>
          <a:bodyPr/>
          <a:lstStyle/>
          <a:p>
            <a:fld id="{DC151FA0-EC1E-4F61-839C-AF3C99C870B0}" type="slidenum">
              <a:rPr lang="en-US" smtClean="0"/>
              <a:t>‹#›</a:t>
            </a:fld>
            <a:endParaRPr lang="en-US"/>
          </a:p>
        </p:txBody>
      </p:sp>
    </p:spTree>
    <p:extLst>
      <p:ext uri="{BB962C8B-B14F-4D97-AF65-F5344CB8AC3E}">
        <p14:creationId xmlns:p14="http://schemas.microsoft.com/office/powerpoint/2010/main" val="377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EC8F-BF29-452F-84EA-1552CA435B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E569C4-995D-4EA4-91B2-7A508893DF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C63653-7B68-4E2B-A7DE-C6ED83BE5D85}"/>
              </a:ext>
            </a:extLst>
          </p:cNvPr>
          <p:cNvSpPr>
            <a:spLocks noGrp="1"/>
          </p:cNvSpPr>
          <p:nvPr>
            <p:ph type="dt" sz="half" idx="10"/>
          </p:nvPr>
        </p:nvSpPr>
        <p:spPr/>
        <p:txBody>
          <a:bodyPr/>
          <a:lstStyle/>
          <a:p>
            <a:fld id="{AB39C2F4-51E9-4B9A-BA90-D8BEB84F849C}" type="datetimeFigureOut">
              <a:rPr lang="en-US" smtClean="0"/>
              <a:t>1/8/2020</a:t>
            </a:fld>
            <a:endParaRPr lang="en-US"/>
          </a:p>
        </p:txBody>
      </p:sp>
      <p:sp>
        <p:nvSpPr>
          <p:cNvPr id="5" name="Footer Placeholder 4">
            <a:extLst>
              <a:ext uri="{FF2B5EF4-FFF2-40B4-BE49-F238E27FC236}">
                <a16:creationId xmlns:a16="http://schemas.microsoft.com/office/drawing/2014/main" id="{FB9F3A0F-5FCF-4F4D-ACDF-ED76F30297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326A6F-B47A-41D2-BA62-702067B7BBF8}"/>
              </a:ext>
            </a:extLst>
          </p:cNvPr>
          <p:cNvSpPr>
            <a:spLocks noGrp="1"/>
          </p:cNvSpPr>
          <p:nvPr>
            <p:ph type="sldNum" sz="quarter" idx="12"/>
          </p:nvPr>
        </p:nvSpPr>
        <p:spPr/>
        <p:txBody>
          <a:bodyPr/>
          <a:lstStyle/>
          <a:p>
            <a:fld id="{DC151FA0-EC1E-4F61-839C-AF3C99C870B0}" type="slidenum">
              <a:rPr lang="en-US" smtClean="0"/>
              <a:t>‹#›</a:t>
            </a:fld>
            <a:endParaRPr lang="en-US"/>
          </a:p>
        </p:txBody>
      </p:sp>
    </p:spTree>
    <p:extLst>
      <p:ext uri="{BB962C8B-B14F-4D97-AF65-F5344CB8AC3E}">
        <p14:creationId xmlns:p14="http://schemas.microsoft.com/office/powerpoint/2010/main" val="266287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90747-2EF1-46AA-903E-9A4B69476B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25287C-F760-4B8D-B67D-727F797CB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3607F6-919C-45DD-AA73-45742315382F}"/>
              </a:ext>
            </a:extLst>
          </p:cNvPr>
          <p:cNvSpPr>
            <a:spLocks noGrp="1"/>
          </p:cNvSpPr>
          <p:nvPr>
            <p:ph type="dt" sz="half" idx="10"/>
          </p:nvPr>
        </p:nvSpPr>
        <p:spPr/>
        <p:txBody>
          <a:bodyPr/>
          <a:lstStyle/>
          <a:p>
            <a:fld id="{AB39C2F4-51E9-4B9A-BA90-D8BEB84F849C}" type="datetimeFigureOut">
              <a:rPr lang="en-US" smtClean="0"/>
              <a:t>1/8/2020</a:t>
            </a:fld>
            <a:endParaRPr lang="en-US"/>
          </a:p>
        </p:txBody>
      </p:sp>
      <p:sp>
        <p:nvSpPr>
          <p:cNvPr id="5" name="Footer Placeholder 4">
            <a:extLst>
              <a:ext uri="{FF2B5EF4-FFF2-40B4-BE49-F238E27FC236}">
                <a16:creationId xmlns:a16="http://schemas.microsoft.com/office/drawing/2014/main" id="{E891AB14-CB99-45B8-B3A9-C0EF10E99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B9FEEC-F41B-4D5E-9F7F-28BD43ADB4D0}"/>
              </a:ext>
            </a:extLst>
          </p:cNvPr>
          <p:cNvSpPr>
            <a:spLocks noGrp="1"/>
          </p:cNvSpPr>
          <p:nvPr>
            <p:ph type="sldNum" sz="quarter" idx="12"/>
          </p:nvPr>
        </p:nvSpPr>
        <p:spPr/>
        <p:txBody>
          <a:bodyPr/>
          <a:lstStyle/>
          <a:p>
            <a:fld id="{DC151FA0-EC1E-4F61-839C-AF3C99C870B0}" type="slidenum">
              <a:rPr lang="en-US" smtClean="0"/>
              <a:t>‹#›</a:t>
            </a:fld>
            <a:endParaRPr lang="en-US"/>
          </a:p>
        </p:txBody>
      </p:sp>
    </p:spTree>
    <p:extLst>
      <p:ext uri="{BB962C8B-B14F-4D97-AF65-F5344CB8AC3E}">
        <p14:creationId xmlns:p14="http://schemas.microsoft.com/office/powerpoint/2010/main" val="411579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F143-F3BD-4FFF-8513-9767AA66C0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38A3F-6826-498A-8DA9-A4EC83AFE7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049FD4-5DC6-492C-901C-8E89AEF72C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CD773F-1059-40A4-9978-D45155BCD523}"/>
              </a:ext>
            </a:extLst>
          </p:cNvPr>
          <p:cNvSpPr>
            <a:spLocks noGrp="1"/>
          </p:cNvSpPr>
          <p:nvPr>
            <p:ph type="dt" sz="half" idx="10"/>
          </p:nvPr>
        </p:nvSpPr>
        <p:spPr/>
        <p:txBody>
          <a:bodyPr/>
          <a:lstStyle/>
          <a:p>
            <a:fld id="{AB39C2F4-51E9-4B9A-BA90-D8BEB84F849C}" type="datetimeFigureOut">
              <a:rPr lang="en-US" smtClean="0"/>
              <a:t>1/8/2020</a:t>
            </a:fld>
            <a:endParaRPr lang="en-US"/>
          </a:p>
        </p:txBody>
      </p:sp>
      <p:sp>
        <p:nvSpPr>
          <p:cNvPr id="6" name="Footer Placeholder 5">
            <a:extLst>
              <a:ext uri="{FF2B5EF4-FFF2-40B4-BE49-F238E27FC236}">
                <a16:creationId xmlns:a16="http://schemas.microsoft.com/office/drawing/2014/main" id="{D48900D2-A096-4316-AAF0-1A2F20E7A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40FFC5-4DF9-4DD9-82A4-06A753D01A0D}"/>
              </a:ext>
            </a:extLst>
          </p:cNvPr>
          <p:cNvSpPr>
            <a:spLocks noGrp="1"/>
          </p:cNvSpPr>
          <p:nvPr>
            <p:ph type="sldNum" sz="quarter" idx="12"/>
          </p:nvPr>
        </p:nvSpPr>
        <p:spPr/>
        <p:txBody>
          <a:bodyPr/>
          <a:lstStyle/>
          <a:p>
            <a:fld id="{DC151FA0-EC1E-4F61-839C-AF3C99C870B0}" type="slidenum">
              <a:rPr lang="en-US" smtClean="0"/>
              <a:t>‹#›</a:t>
            </a:fld>
            <a:endParaRPr lang="en-US"/>
          </a:p>
        </p:txBody>
      </p:sp>
    </p:spTree>
    <p:extLst>
      <p:ext uri="{BB962C8B-B14F-4D97-AF65-F5344CB8AC3E}">
        <p14:creationId xmlns:p14="http://schemas.microsoft.com/office/powerpoint/2010/main" val="4120888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C4906-C727-4BCD-94B5-C719442650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4B70BD-1B48-40E0-BF19-7FE38D26DC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14E473-0048-4E7E-B580-8D9A4BD11B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B27B9AE-9242-47C4-8747-42A8DC65CB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D3AE17-6BD8-44FD-8CBD-6C24005934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AB930E-C09B-42A4-A8E1-EC681457E6A1}"/>
              </a:ext>
            </a:extLst>
          </p:cNvPr>
          <p:cNvSpPr>
            <a:spLocks noGrp="1"/>
          </p:cNvSpPr>
          <p:nvPr>
            <p:ph type="dt" sz="half" idx="10"/>
          </p:nvPr>
        </p:nvSpPr>
        <p:spPr/>
        <p:txBody>
          <a:bodyPr/>
          <a:lstStyle/>
          <a:p>
            <a:fld id="{AB39C2F4-51E9-4B9A-BA90-D8BEB84F849C}" type="datetimeFigureOut">
              <a:rPr lang="en-US" smtClean="0"/>
              <a:t>1/8/2020</a:t>
            </a:fld>
            <a:endParaRPr lang="en-US"/>
          </a:p>
        </p:txBody>
      </p:sp>
      <p:sp>
        <p:nvSpPr>
          <p:cNvPr id="8" name="Footer Placeholder 7">
            <a:extLst>
              <a:ext uri="{FF2B5EF4-FFF2-40B4-BE49-F238E27FC236}">
                <a16:creationId xmlns:a16="http://schemas.microsoft.com/office/drawing/2014/main" id="{772A5EAC-D14D-4723-BC42-211079D3C9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50746C-EAD0-4FC9-A64F-0F77CEC82FCD}"/>
              </a:ext>
            </a:extLst>
          </p:cNvPr>
          <p:cNvSpPr>
            <a:spLocks noGrp="1"/>
          </p:cNvSpPr>
          <p:nvPr>
            <p:ph type="sldNum" sz="quarter" idx="12"/>
          </p:nvPr>
        </p:nvSpPr>
        <p:spPr/>
        <p:txBody>
          <a:bodyPr/>
          <a:lstStyle/>
          <a:p>
            <a:fld id="{DC151FA0-EC1E-4F61-839C-AF3C99C870B0}" type="slidenum">
              <a:rPr lang="en-US" smtClean="0"/>
              <a:t>‹#›</a:t>
            </a:fld>
            <a:endParaRPr lang="en-US"/>
          </a:p>
        </p:txBody>
      </p:sp>
    </p:spTree>
    <p:extLst>
      <p:ext uri="{BB962C8B-B14F-4D97-AF65-F5344CB8AC3E}">
        <p14:creationId xmlns:p14="http://schemas.microsoft.com/office/powerpoint/2010/main" val="233132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992F2-B5BD-4512-B940-34CC618F7D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467E53-FC3C-4B79-9C03-62AFE088E6FD}"/>
              </a:ext>
            </a:extLst>
          </p:cNvPr>
          <p:cNvSpPr>
            <a:spLocks noGrp="1"/>
          </p:cNvSpPr>
          <p:nvPr>
            <p:ph type="dt" sz="half" idx="10"/>
          </p:nvPr>
        </p:nvSpPr>
        <p:spPr/>
        <p:txBody>
          <a:bodyPr/>
          <a:lstStyle/>
          <a:p>
            <a:fld id="{AB39C2F4-51E9-4B9A-BA90-D8BEB84F849C}" type="datetimeFigureOut">
              <a:rPr lang="en-US" smtClean="0"/>
              <a:t>1/8/2020</a:t>
            </a:fld>
            <a:endParaRPr lang="en-US"/>
          </a:p>
        </p:txBody>
      </p:sp>
      <p:sp>
        <p:nvSpPr>
          <p:cNvPr id="4" name="Footer Placeholder 3">
            <a:extLst>
              <a:ext uri="{FF2B5EF4-FFF2-40B4-BE49-F238E27FC236}">
                <a16:creationId xmlns:a16="http://schemas.microsoft.com/office/drawing/2014/main" id="{01611300-2873-4F42-9495-E18D74CCC5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2E1124-15D8-43F9-BFA4-AD61DE9B8F41}"/>
              </a:ext>
            </a:extLst>
          </p:cNvPr>
          <p:cNvSpPr>
            <a:spLocks noGrp="1"/>
          </p:cNvSpPr>
          <p:nvPr>
            <p:ph type="sldNum" sz="quarter" idx="12"/>
          </p:nvPr>
        </p:nvSpPr>
        <p:spPr/>
        <p:txBody>
          <a:bodyPr/>
          <a:lstStyle/>
          <a:p>
            <a:fld id="{DC151FA0-EC1E-4F61-839C-AF3C99C870B0}" type="slidenum">
              <a:rPr lang="en-US" smtClean="0"/>
              <a:t>‹#›</a:t>
            </a:fld>
            <a:endParaRPr lang="en-US"/>
          </a:p>
        </p:txBody>
      </p:sp>
    </p:spTree>
    <p:extLst>
      <p:ext uri="{BB962C8B-B14F-4D97-AF65-F5344CB8AC3E}">
        <p14:creationId xmlns:p14="http://schemas.microsoft.com/office/powerpoint/2010/main" val="353979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9288C6-226C-4E28-B64B-FE722594B635}"/>
              </a:ext>
            </a:extLst>
          </p:cNvPr>
          <p:cNvSpPr>
            <a:spLocks noGrp="1"/>
          </p:cNvSpPr>
          <p:nvPr>
            <p:ph type="dt" sz="half" idx="10"/>
          </p:nvPr>
        </p:nvSpPr>
        <p:spPr/>
        <p:txBody>
          <a:bodyPr/>
          <a:lstStyle/>
          <a:p>
            <a:fld id="{AB39C2F4-51E9-4B9A-BA90-D8BEB84F849C}" type="datetimeFigureOut">
              <a:rPr lang="en-US" smtClean="0"/>
              <a:t>1/8/2020</a:t>
            </a:fld>
            <a:endParaRPr lang="en-US"/>
          </a:p>
        </p:txBody>
      </p:sp>
      <p:sp>
        <p:nvSpPr>
          <p:cNvPr id="3" name="Footer Placeholder 2">
            <a:extLst>
              <a:ext uri="{FF2B5EF4-FFF2-40B4-BE49-F238E27FC236}">
                <a16:creationId xmlns:a16="http://schemas.microsoft.com/office/drawing/2014/main" id="{E7A8CA71-B160-45BA-9175-C07425932E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7FC923-7BAC-46F1-9ED4-79CBDB7F4219}"/>
              </a:ext>
            </a:extLst>
          </p:cNvPr>
          <p:cNvSpPr>
            <a:spLocks noGrp="1"/>
          </p:cNvSpPr>
          <p:nvPr>
            <p:ph type="sldNum" sz="quarter" idx="12"/>
          </p:nvPr>
        </p:nvSpPr>
        <p:spPr/>
        <p:txBody>
          <a:bodyPr/>
          <a:lstStyle/>
          <a:p>
            <a:fld id="{DC151FA0-EC1E-4F61-839C-AF3C99C870B0}" type="slidenum">
              <a:rPr lang="en-US" smtClean="0"/>
              <a:t>‹#›</a:t>
            </a:fld>
            <a:endParaRPr lang="en-US"/>
          </a:p>
        </p:txBody>
      </p:sp>
    </p:spTree>
    <p:extLst>
      <p:ext uri="{BB962C8B-B14F-4D97-AF65-F5344CB8AC3E}">
        <p14:creationId xmlns:p14="http://schemas.microsoft.com/office/powerpoint/2010/main" val="141916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6904B-DD20-4FB4-A3AC-272395C790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454DAE-4F99-45D3-9B9A-47ABEC6FAF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AAA80A-10F5-464E-9267-2B0972B832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EAF1D-EA6A-4EE5-83FE-0F570B00F3EB}"/>
              </a:ext>
            </a:extLst>
          </p:cNvPr>
          <p:cNvSpPr>
            <a:spLocks noGrp="1"/>
          </p:cNvSpPr>
          <p:nvPr>
            <p:ph type="dt" sz="half" idx="10"/>
          </p:nvPr>
        </p:nvSpPr>
        <p:spPr/>
        <p:txBody>
          <a:bodyPr/>
          <a:lstStyle/>
          <a:p>
            <a:fld id="{AB39C2F4-51E9-4B9A-BA90-D8BEB84F849C}" type="datetimeFigureOut">
              <a:rPr lang="en-US" smtClean="0"/>
              <a:t>1/8/2020</a:t>
            </a:fld>
            <a:endParaRPr lang="en-US"/>
          </a:p>
        </p:txBody>
      </p:sp>
      <p:sp>
        <p:nvSpPr>
          <p:cNvPr id="6" name="Footer Placeholder 5">
            <a:extLst>
              <a:ext uri="{FF2B5EF4-FFF2-40B4-BE49-F238E27FC236}">
                <a16:creationId xmlns:a16="http://schemas.microsoft.com/office/drawing/2014/main" id="{D670DB7C-159C-464F-99CF-B7409E4A70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16647B-3F48-4318-A10D-668FD20478EA}"/>
              </a:ext>
            </a:extLst>
          </p:cNvPr>
          <p:cNvSpPr>
            <a:spLocks noGrp="1"/>
          </p:cNvSpPr>
          <p:nvPr>
            <p:ph type="sldNum" sz="quarter" idx="12"/>
          </p:nvPr>
        </p:nvSpPr>
        <p:spPr/>
        <p:txBody>
          <a:bodyPr/>
          <a:lstStyle/>
          <a:p>
            <a:fld id="{DC151FA0-EC1E-4F61-839C-AF3C99C870B0}" type="slidenum">
              <a:rPr lang="en-US" smtClean="0"/>
              <a:t>‹#›</a:t>
            </a:fld>
            <a:endParaRPr lang="en-US"/>
          </a:p>
        </p:txBody>
      </p:sp>
    </p:spTree>
    <p:extLst>
      <p:ext uri="{BB962C8B-B14F-4D97-AF65-F5344CB8AC3E}">
        <p14:creationId xmlns:p14="http://schemas.microsoft.com/office/powerpoint/2010/main" val="188052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9FB9D-0B15-49B0-8503-A14C3AB0E6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65F5D4-0776-402F-B7D8-73649646F8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976F69-985F-49A8-87A7-CD0EAFC93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2B7659-9F21-4E3D-8D94-69C92C2668F7}"/>
              </a:ext>
            </a:extLst>
          </p:cNvPr>
          <p:cNvSpPr>
            <a:spLocks noGrp="1"/>
          </p:cNvSpPr>
          <p:nvPr>
            <p:ph type="dt" sz="half" idx="10"/>
          </p:nvPr>
        </p:nvSpPr>
        <p:spPr/>
        <p:txBody>
          <a:bodyPr/>
          <a:lstStyle/>
          <a:p>
            <a:fld id="{AB39C2F4-51E9-4B9A-BA90-D8BEB84F849C}" type="datetimeFigureOut">
              <a:rPr lang="en-US" smtClean="0"/>
              <a:t>1/8/2020</a:t>
            </a:fld>
            <a:endParaRPr lang="en-US"/>
          </a:p>
        </p:txBody>
      </p:sp>
      <p:sp>
        <p:nvSpPr>
          <p:cNvPr id="6" name="Footer Placeholder 5">
            <a:extLst>
              <a:ext uri="{FF2B5EF4-FFF2-40B4-BE49-F238E27FC236}">
                <a16:creationId xmlns:a16="http://schemas.microsoft.com/office/drawing/2014/main" id="{562519BE-03C7-4CDF-AA36-773F634C67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F3D445-F36E-4D57-B4F4-E9423FA628C3}"/>
              </a:ext>
            </a:extLst>
          </p:cNvPr>
          <p:cNvSpPr>
            <a:spLocks noGrp="1"/>
          </p:cNvSpPr>
          <p:nvPr>
            <p:ph type="sldNum" sz="quarter" idx="12"/>
          </p:nvPr>
        </p:nvSpPr>
        <p:spPr/>
        <p:txBody>
          <a:bodyPr/>
          <a:lstStyle/>
          <a:p>
            <a:fld id="{DC151FA0-EC1E-4F61-839C-AF3C99C870B0}" type="slidenum">
              <a:rPr lang="en-US" smtClean="0"/>
              <a:t>‹#›</a:t>
            </a:fld>
            <a:endParaRPr lang="en-US"/>
          </a:p>
        </p:txBody>
      </p:sp>
    </p:spTree>
    <p:extLst>
      <p:ext uri="{BB962C8B-B14F-4D97-AF65-F5344CB8AC3E}">
        <p14:creationId xmlns:p14="http://schemas.microsoft.com/office/powerpoint/2010/main" val="78340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6000">
              <a:srgbClr val="5E4757"/>
            </a:gs>
            <a:gs pos="5000">
              <a:srgbClr val="FDC00E"/>
            </a:gs>
            <a:gs pos="18000">
              <a:srgbClr val="9C4500"/>
            </a:gs>
            <a:gs pos="32000">
              <a:srgbClr val="DFC283"/>
            </a:gs>
          </a:gsLst>
          <a:lin ang="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6E035-A879-4AD9-B089-887C9C9C51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3F9B06-660F-4FCC-8C6F-530DD021B5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CBA7A7-A5E4-4137-81DA-9852996FD1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9C2F4-51E9-4B9A-BA90-D8BEB84F849C}" type="datetimeFigureOut">
              <a:rPr lang="en-US" smtClean="0"/>
              <a:t>1/8/2020</a:t>
            </a:fld>
            <a:endParaRPr lang="en-US"/>
          </a:p>
        </p:txBody>
      </p:sp>
      <p:sp>
        <p:nvSpPr>
          <p:cNvPr id="5" name="Footer Placeholder 4">
            <a:extLst>
              <a:ext uri="{FF2B5EF4-FFF2-40B4-BE49-F238E27FC236}">
                <a16:creationId xmlns:a16="http://schemas.microsoft.com/office/drawing/2014/main" id="{BD55A2CB-21CF-44B7-8E59-9B7C5C0E85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BAEC80-F45B-4CBF-9FE4-BB36871C5D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51FA0-EC1E-4F61-839C-AF3C99C870B0}" type="slidenum">
              <a:rPr lang="en-US" smtClean="0"/>
              <a:t>‹#›</a:t>
            </a:fld>
            <a:endParaRPr lang="en-US"/>
          </a:p>
        </p:txBody>
      </p:sp>
    </p:spTree>
    <p:extLst>
      <p:ext uri="{BB962C8B-B14F-4D97-AF65-F5344CB8AC3E}">
        <p14:creationId xmlns:p14="http://schemas.microsoft.com/office/powerpoint/2010/main" val="4020533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6000">
              <a:schemeClr val="bg1"/>
            </a:gs>
            <a:gs pos="5000">
              <a:srgbClr val="FDC00E"/>
            </a:gs>
            <a:gs pos="18000">
              <a:srgbClr val="9C4500"/>
            </a:gs>
            <a:gs pos="32000">
              <a:srgbClr val="DFC283"/>
            </a:gs>
          </a:gsLst>
          <a:lin ang="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537C8-4D1E-4D4A-9D95-E1CA14A45F0B}"/>
              </a:ext>
            </a:extLst>
          </p:cNvPr>
          <p:cNvSpPr>
            <a:spLocks noGrp="1"/>
          </p:cNvSpPr>
          <p:nvPr>
            <p:ph type="ctrTitle"/>
          </p:nvPr>
        </p:nvSpPr>
        <p:spPr>
          <a:xfrm>
            <a:off x="433136" y="5091762"/>
            <a:ext cx="7834193" cy="1264588"/>
          </a:xfrm>
        </p:spPr>
        <p:txBody>
          <a:bodyPr anchor="ctr">
            <a:normAutofit/>
          </a:bodyPr>
          <a:lstStyle/>
          <a:p>
            <a:pPr algn="r"/>
            <a:r>
              <a:rPr lang="en-US"/>
              <a:t>CITY OF FERNDALE </a:t>
            </a:r>
          </a:p>
        </p:txBody>
      </p:sp>
      <p:sp>
        <p:nvSpPr>
          <p:cNvPr id="3" name="Subtitle 2">
            <a:extLst>
              <a:ext uri="{FF2B5EF4-FFF2-40B4-BE49-F238E27FC236}">
                <a16:creationId xmlns:a16="http://schemas.microsoft.com/office/drawing/2014/main" id="{309E6D6C-F3CC-4FC8-A32E-50A822C5CDB3}"/>
              </a:ext>
            </a:extLst>
          </p:cNvPr>
          <p:cNvSpPr>
            <a:spLocks noGrp="1"/>
          </p:cNvSpPr>
          <p:nvPr>
            <p:ph type="subTitle" idx="1"/>
          </p:nvPr>
        </p:nvSpPr>
        <p:spPr>
          <a:xfrm>
            <a:off x="8499107" y="5091763"/>
            <a:ext cx="2974207" cy="1264587"/>
          </a:xfrm>
        </p:spPr>
        <p:txBody>
          <a:bodyPr anchor="ctr">
            <a:normAutofit/>
          </a:bodyPr>
          <a:lstStyle/>
          <a:p>
            <a:r>
              <a:rPr lang="en-US" sz="2000" dirty="0"/>
              <a:t>  2020 </a:t>
            </a:r>
          </a:p>
          <a:p>
            <a:r>
              <a:rPr lang="en-US" sz="2000" dirty="0"/>
              <a:t>FIRST QUARTER </a:t>
            </a:r>
          </a:p>
          <a:p>
            <a:r>
              <a:rPr lang="en-US" sz="2000" dirty="0"/>
              <a:t> WORK PLAN</a:t>
            </a:r>
          </a:p>
        </p:txBody>
      </p:sp>
      <p:pic>
        <p:nvPicPr>
          <p:cNvPr id="4" name="Picture 3" descr="A sunset in the background&#10;&#10;Description automatically generated">
            <a:extLst>
              <a:ext uri="{FF2B5EF4-FFF2-40B4-BE49-F238E27FC236}">
                <a16:creationId xmlns:a16="http://schemas.microsoft.com/office/drawing/2014/main" id="{FC161BE9-8598-4B67-81E1-D8514244E530}"/>
              </a:ext>
            </a:extLst>
          </p:cNvPr>
          <p:cNvPicPr>
            <a:picLocks noChangeAspect="1"/>
          </p:cNvPicPr>
          <p:nvPr/>
        </p:nvPicPr>
        <p:blipFill rotWithShape="1">
          <a:blip r:embed="rId2"/>
          <a:srcRect t="10317" b="10318"/>
          <a:stretch/>
        </p:blipFill>
        <p:spPr>
          <a:xfrm>
            <a:off x="-3983" y="10"/>
            <a:ext cx="12192000" cy="4571990"/>
          </a:xfrm>
          <a:prstGeom prst="rect">
            <a:avLst/>
          </a:prstGeom>
        </p:spPr>
      </p:pic>
      <p:cxnSp>
        <p:nvCxnSpPr>
          <p:cNvPr id="16" name="Straight Connector 15">
            <a:extLst>
              <a:ext uri="{FF2B5EF4-FFF2-40B4-BE49-F238E27FC236}">
                <a16:creationId xmlns:a16="http://schemas.microsoft.com/office/drawing/2014/main" id="{E126E481-B945-4179-BD79-05E96E9B29E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82870572-A2EC-48DE-997A-08046C8F3AB2}"/>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39799" y="5321255"/>
            <a:ext cx="800102" cy="800102"/>
          </a:xfrm>
          <a:prstGeom prst="rect">
            <a:avLst/>
          </a:prstGeom>
        </p:spPr>
      </p:pic>
    </p:spTree>
    <p:extLst>
      <p:ext uri="{BB962C8B-B14F-4D97-AF65-F5344CB8AC3E}">
        <p14:creationId xmlns:p14="http://schemas.microsoft.com/office/powerpoint/2010/main" val="355050129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unset in the background&#10;&#10;Description automatically generated">
            <a:extLst>
              <a:ext uri="{FF2B5EF4-FFF2-40B4-BE49-F238E27FC236}">
                <a16:creationId xmlns:a16="http://schemas.microsoft.com/office/drawing/2014/main" id="{FC161BE9-8598-4B67-81E1-D8514244E530}"/>
              </a:ext>
            </a:extLst>
          </p:cNvPr>
          <p:cNvPicPr>
            <a:picLocks noChangeAspect="1"/>
          </p:cNvPicPr>
          <p:nvPr/>
        </p:nvPicPr>
        <p:blipFill rotWithShape="1">
          <a:blip r:embed="rId2">
            <a:alphaModFix amt="50000"/>
          </a:blip>
          <a:srcRect l="16000" r="1" b="1"/>
          <a:stretch/>
        </p:blipFill>
        <p:spPr>
          <a:xfrm>
            <a:off x="20" y="1"/>
            <a:ext cx="12191980" cy="6857999"/>
          </a:xfrm>
          <a:prstGeom prst="rect">
            <a:avLst/>
          </a:prstGeom>
        </p:spPr>
      </p:pic>
      <p:sp>
        <p:nvSpPr>
          <p:cNvPr id="2" name="Title 1">
            <a:extLst>
              <a:ext uri="{FF2B5EF4-FFF2-40B4-BE49-F238E27FC236}">
                <a16:creationId xmlns:a16="http://schemas.microsoft.com/office/drawing/2014/main" id="{CC5537C8-4D1E-4D4A-9D95-E1CA14A45F0B}"/>
              </a:ext>
            </a:extLst>
          </p:cNvPr>
          <p:cNvSpPr>
            <a:spLocks noGrp="1"/>
          </p:cNvSpPr>
          <p:nvPr>
            <p:ph type="ctrTitle"/>
          </p:nvPr>
        </p:nvSpPr>
        <p:spPr>
          <a:xfrm>
            <a:off x="4387349" y="1200152"/>
            <a:ext cx="6897171" cy="4457696"/>
          </a:xfrm>
        </p:spPr>
        <p:txBody>
          <a:bodyPr anchor="ctr">
            <a:normAutofit/>
          </a:bodyPr>
          <a:lstStyle/>
          <a:p>
            <a:pPr algn="l"/>
            <a:r>
              <a:rPr lang="en-US" sz="8000" dirty="0">
                <a:solidFill>
                  <a:srgbClr val="FFFFFF"/>
                </a:solidFill>
              </a:rPr>
              <a:t>THE START OF THE BEGINNING</a:t>
            </a:r>
          </a:p>
        </p:txBody>
      </p:sp>
      <p:cxnSp>
        <p:nvCxnSpPr>
          <p:cNvPr id="23" name="Straight Connector 22">
            <a:extLst>
              <a:ext uri="{FF2B5EF4-FFF2-40B4-BE49-F238E27FC236}">
                <a16:creationId xmlns:a16="http://schemas.microsoft.com/office/drawing/2014/main" id="{624D17C8-E9C2-48A4-AA36-D7048A6CCC4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286000"/>
            <a:ext cx="0" cy="22860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6168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7D0373-CB28-4364-82C1-D885EA6F6FD3}"/>
              </a:ext>
            </a:extLst>
          </p:cNvPr>
          <p:cNvPicPr>
            <a:picLocks noChangeAspect="1"/>
          </p:cNvPicPr>
          <p:nvPr/>
        </p:nvPicPr>
        <p:blipFill rotWithShape="1">
          <a:blip r:embed="rId2">
            <a:duotone>
              <a:prstClr val="black"/>
              <a:schemeClr val="tx2">
                <a:tint val="45000"/>
                <a:satMod val="400000"/>
              </a:schemeClr>
            </a:duotone>
            <a:alphaModFix amt="25000"/>
            <a:extLst>
              <a:ext uri="{28A0092B-C50C-407E-A947-70E740481C1C}">
                <a14:useLocalDpi xmlns:a14="http://schemas.microsoft.com/office/drawing/2010/main" val="0"/>
              </a:ext>
            </a:extLst>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FAAAB1BF-6399-4070-A70E-403679D81F21}"/>
              </a:ext>
            </a:extLst>
          </p:cNvPr>
          <p:cNvSpPr>
            <a:spLocks noGrp="1"/>
          </p:cNvSpPr>
          <p:nvPr>
            <p:ph type="title"/>
          </p:nvPr>
        </p:nvSpPr>
        <p:spPr>
          <a:xfrm>
            <a:off x="838200" y="365125"/>
            <a:ext cx="10515600" cy="1325563"/>
          </a:xfrm>
        </p:spPr>
        <p:txBody>
          <a:bodyPr>
            <a:normAutofit/>
          </a:bodyPr>
          <a:lstStyle/>
          <a:p>
            <a:r>
              <a:rPr lang="en-US" b="1"/>
              <a:t>WHERE WE STAND</a:t>
            </a:r>
          </a:p>
        </p:txBody>
      </p:sp>
      <p:graphicFrame>
        <p:nvGraphicFramePr>
          <p:cNvPr id="5" name="Content Placeholder 2">
            <a:extLst>
              <a:ext uri="{FF2B5EF4-FFF2-40B4-BE49-F238E27FC236}">
                <a16:creationId xmlns:a16="http://schemas.microsoft.com/office/drawing/2014/main" id="{260BDEF4-83FE-453D-81E1-CA5D08AD65A1}"/>
              </a:ext>
            </a:extLst>
          </p:cNvPr>
          <p:cNvGraphicFramePr>
            <a:graphicFrameLocks noGrp="1"/>
          </p:cNvGraphicFramePr>
          <p:nvPr>
            <p:ph idx="1"/>
            <p:extLst>
              <p:ext uri="{D42A27DB-BD31-4B8C-83A1-F6EECF244321}">
                <p14:modId xmlns:p14="http://schemas.microsoft.com/office/powerpoint/2010/main" val="20024398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212557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Picture 6">
            <a:extLst>
              <a:ext uri="{FF2B5EF4-FFF2-40B4-BE49-F238E27FC236}">
                <a16:creationId xmlns:a16="http://schemas.microsoft.com/office/drawing/2014/main" id="{3905F898-BBE8-4311-800C-4163097C2C67}"/>
              </a:ext>
            </a:extLst>
          </p:cNvPr>
          <p:cNvPicPr>
            <a:picLocks noChangeAspect="1"/>
          </p:cNvPicPr>
          <p:nvPr/>
        </p:nvPicPr>
        <p:blipFill rotWithShape="1">
          <a:blip r:embed="rId2">
            <a:duotone>
              <a:prstClr val="black"/>
              <a:schemeClr val="tx2">
                <a:tint val="45000"/>
                <a:satMod val="400000"/>
              </a:schemeClr>
            </a:duotone>
            <a:alphaModFix amt="25000"/>
          </a:blip>
          <a:srcRect t="7864" b="7866"/>
          <a:stretch/>
        </p:blipFill>
        <p:spPr>
          <a:xfrm>
            <a:off x="20" y="10"/>
            <a:ext cx="12191980" cy="6857990"/>
          </a:xfrm>
          <a:prstGeom prst="rect">
            <a:avLst/>
          </a:prstGeom>
        </p:spPr>
      </p:pic>
      <p:sp>
        <p:nvSpPr>
          <p:cNvPr id="2" name="Title 1">
            <a:extLst>
              <a:ext uri="{FF2B5EF4-FFF2-40B4-BE49-F238E27FC236}">
                <a16:creationId xmlns:a16="http://schemas.microsoft.com/office/drawing/2014/main" id="{FAAAB1BF-6399-4070-A70E-403679D81F21}"/>
              </a:ext>
            </a:extLst>
          </p:cNvPr>
          <p:cNvSpPr>
            <a:spLocks noGrp="1"/>
          </p:cNvSpPr>
          <p:nvPr>
            <p:ph type="title"/>
          </p:nvPr>
        </p:nvSpPr>
        <p:spPr>
          <a:xfrm>
            <a:off x="838200" y="365125"/>
            <a:ext cx="10515600" cy="1325563"/>
          </a:xfrm>
        </p:spPr>
        <p:txBody>
          <a:bodyPr>
            <a:normAutofit/>
          </a:bodyPr>
          <a:lstStyle/>
          <a:p>
            <a:r>
              <a:rPr lang="en-US" b="1"/>
              <a:t>WHERE WE STAND</a:t>
            </a:r>
          </a:p>
        </p:txBody>
      </p:sp>
      <p:graphicFrame>
        <p:nvGraphicFramePr>
          <p:cNvPr id="17" name="Content Placeholder 2">
            <a:extLst>
              <a:ext uri="{FF2B5EF4-FFF2-40B4-BE49-F238E27FC236}">
                <a16:creationId xmlns:a16="http://schemas.microsoft.com/office/drawing/2014/main" id="{7F358F7D-35CE-459C-B438-2E39B0FC40D2}"/>
              </a:ext>
            </a:extLst>
          </p:cNvPr>
          <p:cNvGraphicFramePr/>
          <p:nvPr>
            <p:extLst>
              <p:ext uri="{D42A27DB-BD31-4B8C-83A1-F6EECF244321}">
                <p14:modId xmlns:p14="http://schemas.microsoft.com/office/powerpoint/2010/main" val="16869403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639852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93645"/>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C45000D-E38E-4D5E-81A8-1E730CBDFCC4}"/>
              </a:ext>
            </a:extLst>
          </p:cNvPr>
          <p:cNvSpPr>
            <a:spLocks noGrp="1"/>
          </p:cNvSpPr>
          <p:nvPr>
            <p:ph idx="1"/>
          </p:nvPr>
        </p:nvSpPr>
        <p:spPr>
          <a:xfrm>
            <a:off x="6090574" y="801866"/>
            <a:ext cx="5306084" cy="5230634"/>
          </a:xfrm>
        </p:spPr>
        <p:txBody>
          <a:bodyPr anchor="ctr">
            <a:normAutofit/>
          </a:bodyPr>
          <a:lstStyle/>
          <a:p>
            <a:pPr marL="0" indent="0" algn="ctr">
              <a:buNone/>
            </a:pPr>
            <a:r>
              <a:rPr lang="en-US" sz="3600" dirty="0">
                <a:solidFill>
                  <a:srgbClr val="002060"/>
                </a:solidFill>
              </a:rPr>
              <a:t>THIS MEANS THAT THE COUNCIL CAN CONCENTRATE ON LEARNING FOR THE FIRST PART OF THE YEAR</a:t>
            </a:r>
          </a:p>
          <a:p>
            <a:pPr marL="0" indent="0" algn="ctr">
              <a:buNone/>
            </a:pPr>
            <a:endParaRPr lang="en-US" sz="3600" dirty="0">
              <a:solidFill>
                <a:srgbClr val="002060"/>
              </a:solidFill>
            </a:endParaRPr>
          </a:p>
        </p:txBody>
      </p:sp>
    </p:spTree>
    <p:extLst>
      <p:ext uri="{BB962C8B-B14F-4D97-AF65-F5344CB8AC3E}">
        <p14:creationId xmlns:p14="http://schemas.microsoft.com/office/powerpoint/2010/main" val="3263216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3E5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2ECD297-3B9D-4E08-8CB0-B76CCB142EE6}"/>
              </a:ext>
            </a:extLst>
          </p:cNvPr>
          <p:cNvSpPr>
            <a:spLocks noGrp="1"/>
          </p:cNvSpPr>
          <p:nvPr>
            <p:ph type="title"/>
          </p:nvPr>
        </p:nvSpPr>
        <p:spPr>
          <a:xfrm>
            <a:off x="524256" y="4767072"/>
            <a:ext cx="6594189" cy="1625210"/>
          </a:xfrm>
        </p:spPr>
        <p:txBody>
          <a:bodyPr>
            <a:normAutofit/>
          </a:bodyPr>
          <a:lstStyle/>
          <a:p>
            <a:pPr algn="r"/>
            <a:r>
              <a:rPr lang="en-US">
                <a:solidFill>
                  <a:srgbClr val="FFFFFF"/>
                </a:solidFill>
              </a:rPr>
              <a:t>TEAM DYNAMICS</a:t>
            </a:r>
            <a:br>
              <a:rPr lang="en-US">
                <a:solidFill>
                  <a:srgbClr val="FFFFFF"/>
                </a:solidFill>
              </a:rPr>
            </a:br>
            <a:r>
              <a:rPr lang="en-US">
                <a:solidFill>
                  <a:srgbClr val="FFFFFF"/>
                </a:solidFill>
              </a:rPr>
              <a:t>(TUCKMAN MODEL)</a:t>
            </a:r>
          </a:p>
        </p:txBody>
      </p:sp>
      <p:pic>
        <p:nvPicPr>
          <p:cNvPr id="4" name="Picture 2">
            <a:extLst>
              <a:ext uri="{FF2B5EF4-FFF2-40B4-BE49-F238E27FC236}">
                <a16:creationId xmlns:a16="http://schemas.microsoft.com/office/drawing/2014/main" id="{F7D4A7D5-0482-4ADC-80FF-12F795B0D1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38"/>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32186E-2B95-4B89-9858-27971C7D2105}"/>
              </a:ext>
            </a:extLst>
          </p:cNvPr>
          <p:cNvSpPr>
            <a:spLocks noGrp="1"/>
          </p:cNvSpPr>
          <p:nvPr>
            <p:ph idx="1"/>
          </p:nvPr>
        </p:nvSpPr>
        <p:spPr>
          <a:xfrm>
            <a:off x="8029319" y="917725"/>
            <a:ext cx="3424739" cy="4852362"/>
          </a:xfrm>
        </p:spPr>
        <p:txBody>
          <a:bodyPr anchor="ctr">
            <a:normAutofit lnSpcReduction="10000"/>
          </a:bodyPr>
          <a:lstStyle/>
          <a:p>
            <a:r>
              <a:rPr lang="en-US" sz="1800" dirty="0">
                <a:solidFill>
                  <a:srgbClr val="FFFFFF"/>
                </a:solidFill>
              </a:rPr>
              <a:t>FORMING: </a:t>
            </a:r>
          </a:p>
          <a:p>
            <a:pPr lvl="1"/>
            <a:r>
              <a:rPr lang="en-US" sz="1400" dirty="0">
                <a:solidFill>
                  <a:srgbClr val="FFFFFF"/>
                </a:solidFill>
              </a:rPr>
              <a:t>HIGH DEGREE OF GUIDANCE NEEDED</a:t>
            </a:r>
          </a:p>
          <a:p>
            <a:pPr lvl="1"/>
            <a:r>
              <a:rPr lang="en-US" sz="1400" dirty="0">
                <a:solidFill>
                  <a:srgbClr val="FFFFFF"/>
                </a:solidFill>
              </a:rPr>
              <a:t>INDIVIDUAL ROLES UNCLEAR</a:t>
            </a:r>
          </a:p>
          <a:p>
            <a:r>
              <a:rPr lang="en-US" sz="1800" dirty="0">
                <a:solidFill>
                  <a:srgbClr val="FFFFFF"/>
                </a:solidFill>
              </a:rPr>
              <a:t>STORMING: </a:t>
            </a:r>
          </a:p>
          <a:p>
            <a:pPr lvl="1"/>
            <a:r>
              <a:rPr lang="en-US" sz="1400" dirty="0">
                <a:solidFill>
                  <a:srgbClr val="FFFFFF"/>
                </a:solidFill>
              </a:rPr>
              <a:t>UNDERSTANDING HOW TEAM DECISIONS ARE MADE</a:t>
            </a:r>
          </a:p>
          <a:p>
            <a:pPr lvl="1"/>
            <a:r>
              <a:rPr lang="en-US" sz="1400" dirty="0">
                <a:solidFill>
                  <a:srgbClr val="FFFFFF"/>
                </a:solidFill>
              </a:rPr>
              <a:t>PURPOSE IS CLEAR, TEAM RELATIONSHIP STILL BLURRY</a:t>
            </a:r>
          </a:p>
          <a:p>
            <a:r>
              <a:rPr lang="en-US" sz="1800" dirty="0">
                <a:solidFill>
                  <a:srgbClr val="FFFFFF"/>
                </a:solidFill>
              </a:rPr>
              <a:t>NORMING:</a:t>
            </a:r>
          </a:p>
          <a:p>
            <a:pPr lvl="1"/>
            <a:r>
              <a:rPr lang="en-US" sz="1400" dirty="0">
                <a:solidFill>
                  <a:srgbClr val="FFFFFF"/>
                </a:solidFill>
              </a:rPr>
              <a:t>RELATIONSHIPS UNDERSTOOD</a:t>
            </a:r>
          </a:p>
          <a:p>
            <a:pPr lvl="1"/>
            <a:r>
              <a:rPr lang="en-US" sz="1400" dirty="0">
                <a:solidFill>
                  <a:srgbClr val="FFFFFF"/>
                </a:solidFill>
              </a:rPr>
              <a:t>COMMITMENT TO LEARN GOALS</a:t>
            </a:r>
          </a:p>
          <a:p>
            <a:pPr lvl="1"/>
            <a:r>
              <a:rPr lang="en-US" sz="1400" dirty="0">
                <a:solidFill>
                  <a:srgbClr val="FFFFFF"/>
                </a:solidFill>
              </a:rPr>
              <a:t>BEGIN TO OPTIMIZE TEAM PROCESS</a:t>
            </a:r>
          </a:p>
          <a:p>
            <a:r>
              <a:rPr lang="en-US" sz="1800" dirty="0">
                <a:solidFill>
                  <a:srgbClr val="FFFFFF"/>
                </a:solidFill>
              </a:rPr>
              <a:t>PERFORMING:</a:t>
            </a:r>
          </a:p>
          <a:p>
            <a:pPr lvl="1"/>
            <a:r>
              <a:rPr lang="en-US" sz="1400" dirty="0">
                <a:solidFill>
                  <a:srgbClr val="FFFFFF"/>
                </a:solidFill>
              </a:rPr>
              <a:t>TEAM IS COMMITTED TO PERFORMING WELL</a:t>
            </a:r>
          </a:p>
          <a:p>
            <a:pPr lvl="1"/>
            <a:r>
              <a:rPr lang="en-US" sz="1400" dirty="0">
                <a:solidFill>
                  <a:srgbClr val="FFFFFF"/>
                </a:solidFill>
              </a:rPr>
              <a:t>FOCUS ON BEING STRATEGIC</a:t>
            </a:r>
          </a:p>
          <a:p>
            <a:pPr lvl="1"/>
            <a:r>
              <a:rPr lang="en-US" sz="1400" dirty="0">
                <a:solidFill>
                  <a:srgbClr val="FFFFFF"/>
                </a:solidFill>
              </a:rPr>
              <a:t>TEAM RUNS WELL</a:t>
            </a:r>
          </a:p>
          <a:p>
            <a:pPr marL="457200" lvl="1" indent="0">
              <a:buNone/>
            </a:pPr>
            <a:endParaRPr lang="en-US" sz="1400" dirty="0">
              <a:solidFill>
                <a:srgbClr val="FFFFFF"/>
              </a:solidFill>
            </a:endParaRPr>
          </a:p>
        </p:txBody>
      </p:sp>
    </p:spTree>
    <p:extLst>
      <p:ext uri="{BB962C8B-B14F-4D97-AF65-F5344CB8AC3E}">
        <p14:creationId xmlns:p14="http://schemas.microsoft.com/office/powerpoint/2010/main" val="2889454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A screenshot of a cell phone&#10;&#10;Description automatically generated">
            <a:extLst>
              <a:ext uri="{FF2B5EF4-FFF2-40B4-BE49-F238E27FC236}">
                <a16:creationId xmlns:a16="http://schemas.microsoft.com/office/drawing/2014/main" id="{380096D3-2B2D-41A0-ABE2-4D8AEDD615D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D2270AB-AF3C-43CE-9D71-BF250DA24652}"/>
              </a:ext>
            </a:extLst>
          </p:cNvPr>
          <p:cNvSpPr/>
          <p:nvPr/>
        </p:nvSpPr>
        <p:spPr>
          <a:xfrm>
            <a:off x="0" y="-10"/>
            <a:ext cx="12192000" cy="6858000"/>
          </a:xfrm>
          <a:prstGeom prst="rect">
            <a:avLst/>
          </a:prstGeom>
          <a:solidFill>
            <a:schemeClr val="tx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542BEA2-D842-417D-871D-7825B5E5E4F7}"/>
              </a:ext>
            </a:extLst>
          </p:cNvPr>
          <p:cNvSpPr/>
          <p:nvPr/>
        </p:nvSpPr>
        <p:spPr>
          <a:xfrm>
            <a:off x="1262708" y="152400"/>
            <a:ext cx="7050393" cy="707886"/>
          </a:xfrm>
          <a:prstGeom prst="rect">
            <a:avLst/>
          </a:prstGeom>
          <a:noFill/>
        </p:spPr>
        <p:txBody>
          <a:bodyPr wrap="none" lIns="91440" tIns="45720" rIns="91440" bIns="45720">
            <a:spAutoFit/>
          </a:bodyPr>
          <a:lstStyle/>
          <a:p>
            <a:pPr algn="ctr"/>
            <a:r>
              <a:rPr lang="en-US" sz="4000" b="1" cap="none" spc="0" dirty="0">
                <a:ln w="0"/>
                <a:solidFill>
                  <a:srgbClr val="FF9827"/>
                </a:solidFill>
                <a:effectLst>
                  <a:outerShdw blurRad="38100" dist="19050" dir="2700000" algn="tl" rotWithShape="0">
                    <a:schemeClr val="dk1">
                      <a:alpha val="40000"/>
                    </a:schemeClr>
                  </a:outerShdw>
                </a:effectLst>
              </a:rPr>
              <a:t>FIRST QUARTER   ------------------</a:t>
            </a:r>
            <a:r>
              <a:rPr lang="en-US" sz="4000" b="1" dirty="0">
                <a:ln w="0"/>
                <a:solidFill>
                  <a:srgbClr val="FF9827"/>
                </a:solidFill>
                <a:effectLst>
                  <a:outerShdw blurRad="38100" dist="19050" dir="2700000" algn="tl" rotWithShape="0">
                    <a:schemeClr val="dk1">
                      <a:alpha val="40000"/>
                    </a:schemeClr>
                  </a:outerShdw>
                </a:effectLst>
              </a:rPr>
              <a:t>&gt; </a:t>
            </a:r>
            <a:endParaRPr lang="en-US" sz="4000" b="1" cap="none" spc="0" dirty="0">
              <a:ln w="0"/>
              <a:solidFill>
                <a:srgbClr val="FF9827"/>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784225F6-2074-464B-B48A-536D0CE8A9FF}"/>
              </a:ext>
            </a:extLst>
          </p:cNvPr>
          <p:cNvSpPr/>
          <p:nvPr/>
        </p:nvSpPr>
        <p:spPr>
          <a:xfrm>
            <a:off x="1010378" y="1676400"/>
            <a:ext cx="2983061" cy="4031873"/>
          </a:xfrm>
          <a:prstGeom prst="rect">
            <a:avLst/>
          </a:prstGeom>
          <a:noFill/>
        </p:spPr>
        <p:txBody>
          <a:bodyPr wrap="none" lIns="91440" tIns="45720" rIns="91440" bIns="45720">
            <a:spAutoFit/>
          </a:bodyPr>
          <a:lstStyle/>
          <a:p>
            <a:pPr algn="ctr"/>
            <a:r>
              <a:rPr lang="en-US" sz="3200" b="0" cap="none" spc="0" dirty="0">
                <a:ln w="0"/>
                <a:solidFill>
                  <a:srgbClr val="FF9827"/>
                </a:solidFill>
                <a:effectLst>
                  <a:outerShdw blurRad="38100" dist="19050" dir="2700000" algn="tl" rotWithShape="0">
                    <a:schemeClr val="dk1">
                      <a:alpha val="40000"/>
                    </a:schemeClr>
                  </a:outerShdw>
                </a:effectLst>
              </a:rPr>
              <a:t>COUNCIL </a:t>
            </a:r>
          </a:p>
          <a:p>
            <a:pPr algn="ctr"/>
            <a:r>
              <a:rPr lang="en-US" sz="3200" b="0" cap="none" spc="0" dirty="0">
                <a:ln w="0"/>
                <a:solidFill>
                  <a:srgbClr val="FF9827"/>
                </a:solidFill>
                <a:effectLst>
                  <a:outerShdw blurRad="38100" dist="19050" dir="2700000" algn="tl" rotWithShape="0">
                    <a:schemeClr val="dk1">
                      <a:alpha val="40000"/>
                    </a:schemeClr>
                  </a:outerShdw>
                </a:effectLst>
              </a:rPr>
              <a:t>RETREATS</a:t>
            </a:r>
          </a:p>
          <a:p>
            <a:pPr algn="ctr"/>
            <a:endParaRPr lang="en-US" sz="3200" dirty="0">
              <a:ln w="0"/>
              <a:solidFill>
                <a:srgbClr val="FF9827"/>
              </a:solidFill>
              <a:effectLst>
                <a:outerShdw blurRad="38100" dist="19050" dir="2700000" algn="tl" rotWithShape="0">
                  <a:schemeClr val="dk1">
                    <a:alpha val="40000"/>
                  </a:schemeClr>
                </a:outerShdw>
              </a:effectLst>
            </a:endParaRPr>
          </a:p>
          <a:p>
            <a:pPr algn="ctr"/>
            <a:r>
              <a:rPr lang="en-US" sz="3200" b="0" cap="none" spc="0" dirty="0">
                <a:ln w="0"/>
                <a:solidFill>
                  <a:srgbClr val="FF9827"/>
                </a:solidFill>
                <a:effectLst>
                  <a:outerShdw blurRad="38100" dist="19050" dir="2700000" algn="tl" rotWithShape="0">
                    <a:schemeClr val="dk1">
                      <a:alpha val="40000"/>
                    </a:schemeClr>
                  </a:outerShdw>
                </a:effectLst>
              </a:rPr>
              <a:t>ON</a:t>
            </a:r>
            <a:r>
              <a:rPr lang="en-US" sz="3200" dirty="0">
                <a:ln w="0"/>
                <a:solidFill>
                  <a:srgbClr val="FF9827"/>
                </a:solidFill>
                <a:effectLst>
                  <a:outerShdw blurRad="38100" dist="19050" dir="2700000" algn="tl" rotWithShape="0">
                    <a:schemeClr val="dk1">
                      <a:alpha val="40000"/>
                    </a:schemeClr>
                  </a:outerShdw>
                </a:effectLst>
              </a:rPr>
              <a:t>BOARDING </a:t>
            </a:r>
          </a:p>
          <a:p>
            <a:pPr algn="ctr"/>
            <a:r>
              <a:rPr lang="en-US" sz="3200" b="0" cap="none" spc="0" dirty="0">
                <a:ln w="0"/>
                <a:solidFill>
                  <a:srgbClr val="FF9827"/>
                </a:solidFill>
                <a:effectLst>
                  <a:outerShdw blurRad="38100" dist="19050" dir="2700000" algn="tl" rotWithShape="0">
                    <a:schemeClr val="dk1">
                      <a:alpha val="40000"/>
                    </a:schemeClr>
                  </a:outerShdw>
                </a:effectLst>
              </a:rPr>
              <a:t>PRES</a:t>
            </a:r>
            <a:r>
              <a:rPr lang="en-US" sz="3200" dirty="0">
                <a:ln w="0"/>
                <a:solidFill>
                  <a:srgbClr val="FF9827"/>
                </a:solidFill>
                <a:effectLst>
                  <a:outerShdw blurRad="38100" dist="19050" dir="2700000" algn="tl" rotWithShape="0">
                    <a:schemeClr val="dk1">
                      <a:alpha val="40000"/>
                    </a:schemeClr>
                  </a:outerShdw>
                </a:effectLst>
              </a:rPr>
              <a:t>ENTATIONS</a:t>
            </a:r>
          </a:p>
          <a:p>
            <a:pPr algn="ctr"/>
            <a:endParaRPr lang="en-US" sz="3200" b="0" cap="none" spc="0" dirty="0">
              <a:ln w="0"/>
              <a:solidFill>
                <a:srgbClr val="FF9827"/>
              </a:solidFill>
              <a:effectLst>
                <a:outerShdw blurRad="38100" dist="19050" dir="2700000" algn="tl" rotWithShape="0">
                  <a:schemeClr val="dk1">
                    <a:alpha val="40000"/>
                  </a:schemeClr>
                </a:outerShdw>
              </a:effectLst>
            </a:endParaRPr>
          </a:p>
          <a:p>
            <a:pPr algn="ctr"/>
            <a:r>
              <a:rPr lang="en-US" sz="3200" dirty="0">
                <a:ln w="0"/>
                <a:solidFill>
                  <a:srgbClr val="FF9827"/>
                </a:solidFill>
                <a:effectLst>
                  <a:outerShdw blurRad="38100" dist="19050" dir="2700000" algn="tl" rotWithShape="0">
                    <a:schemeClr val="dk1">
                      <a:alpha val="40000"/>
                    </a:schemeClr>
                  </a:outerShdw>
                </a:effectLst>
              </a:rPr>
              <a:t>INTRODUCTION/</a:t>
            </a:r>
          </a:p>
          <a:p>
            <a:pPr algn="ctr"/>
            <a:r>
              <a:rPr lang="en-US" sz="3200" b="0" cap="none" spc="0" dirty="0">
                <a:ln w="0"/>
                <a:solidFill>
                  <a:srgbClr val="FF9827"/>
                </a:solidFill>
                <a:effectLst>
                  <a:outerShdw blurRad="38100" dist="19050" dir="2700000" algn="tl" rotWithShape="0">
                    <a:schemeClr val="dk1">
                      <a:alpha val="40000"/>
                    </a:schemeClr>
                  </a:outerShdw>
                </a:effectLst>
              </a:rPr>
              <a:t>HOUS</a:t>
            </a:r>
            <a:r>
              <a:rPr lang="en-US" sz="3200" dirty="0">
                <a:ln w="0"/>
                <a:solidFill>
                  <a:srgbClr val="FF9827"/>
                </a:solidFill>
                <a:effectLst>
                  <a:outerShdw blurRad="38100" dist="19050" dir="2700000" algn="tl" rotWithShape="0">
                    <a:schemeClr val="dk1">
                      <a:alpha val="40000"/>
                    </a:schemeClr>
                  </a:outerShdw>
                </a:effectLst>
              </a:rPr>
              <a:t>EKEEPING</a:t>
            </a:r>
            <a:endParaRPr lang="en-US" sz="3200" b="0" cap="none" spc="0" dirty="0">
              <a:ln w="0"/>
              <a:solidFill>
                <a:srgbClr val="FF9827"/>
              </a:solidFill>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4D8388A7-BE47-4865-A596-652D3C1C44FA}"/>
              </a:ext>
            </a:extLst>
          </p:cNvPr>
          <p:cNvSpPr/>
          <p:nvPr/>
        </p:nvSpPr>
        <p:spPr>
          <a:xfrm>
            <a:off x="4208819" y="1705446"/>
            <a:ext cx="3342582" cy="2554545"/>
          </a:xfrm>
          <a:prstGeom prst="rect">
            <a:avLst/>
          </a:prstGeom>
          <a:noFill/>
        </p:spPr>
        <p:txBody>
          <a:bodyPr wrap="none" lIns="91440" tIns="45720" rIns="91440" bIns="45720">
            <a:spAutoFit/>
          </a:bodyPr>
          <a:lstStyle/>
          <a:p>
            <a:pPr algn="ctr"/>
            <a:r>
              <a:rPr lang="en-US" sz="3200" b="0" cap="none" spc="0" dirty="0">
                <a:ln w="0"/>
                <a:solidFill>
                  <a:srgbClr val="FF9827"/>
                </a:solidFill>
                <a:effectLst>
                  <a:outerShdw blurRad="38100" dist="19050" dir="2700000" algn="tl" rotWithShape="0">
                    <a:schemeClr val="dk1">
                      <a:alpha val="40000"/>
                    </a:schemeClr>
                  </a:outerShdw>
                </a:effectLst>
              </a:rPr>
              <a:t>GREATER DEPTH</a:t>
            </a:r>
          </a:p>
          <a:p>
            <a:pPr algn="ctr"/>
            <a:endParaRPr lang="en-US" sz="3200" dirty="0">
              <a:ln w="0"/>
              <a:solidFill>
                <a:srgbClr val="FF9827"/>
              </a:solidFill>
              <a:effectLst>
                <a:outerShdw blurRad="38100" dist="19050" dir="2700000" algn="tl" rotWithShape="0">
                  <a:schemeClr val="dk1">
                    <a:alpha val="40000"/>
                  </a:schemeClr>
                </a:outerShdw>
              </a:effectLst>
            </a:endParaRPr>
          </a:p>
          <a:p>
            <a:pPr algn="ctr"/>
            <a:r>
              <a:rPr lang="en-US" sz="3200" dirty="0">
                <a:ln w="0"/>
                <a:solidFill>
                  <a:srgbClr val="FF9827"/>
                </a:solidFill>
                <a:effectLst>
                  <a:outerShdw blurRad="38100" dist="19050" dir="2700000" algn="tl" rotWithShape="0">
                    <a:schemeClr val="dk1">
                      <a:alpha val="40000"/>
                    </a:schemeClr>
                  </a:outerShdw>
                </a:effectLst>
              </a:rPr>
              <a:t>VARIABLE </a:t>
            </a:r>
          </a:p>
          <a:p>
            <a:pPr algn="ctr"/>
            <a:r>
              <a:rPr lang="en-US" sz="3200" dirty="0">
                <a:ln w="0"/>
                <a:solidFill>
                  <a:srgbClr val="FF9827"/>
                </a:solidFill>
                <a:effectLst>
                  <a:outerShdw blurRad="38100" dist="19050" dir="2700000" algn="tl" rotWithShape="0">
                    <a:schemeClr val="dk1">
                      <a:alpha val="40000"/>
                    </a:schemeClr>
                  </a:outerShdw>
                </a:effectLst>
              </a:rPr>
              <a:t>DECISION-MAKING</a:t>
            </a:r>
          </a:p>
          <a:p>
            <a:pPr algn="ctr"/>
            <a:endParaRPr lang="en-US" sz="3200" b="0" cap="none" spc="0" dirty="0">
              <a:ln w="0"/>
              <a:solidFill>
                <a:srgbClr val="FF9827"/>
              </a:solidFill>
              <a:effectLst>
                <a:outerShdw blurRad="38100" dist="19050" dir="2700000" algn="tl" rotWithShape="0">
                  <a:schemeClr val="dk1">
                    <a:alpha val="40000"/>
                  </a:schemeClr>
                </a:outerShdw>
              </a:effectLst>
            </a:endParaRPr>
          </a:p>
        </p:txBody>
      </p:sp>
      <p:sp>
        <p:nvSpPr>
          <p:cNvPr id="10" name="Rectangle 9">
            <a:extLst>
              <a:ext uri="{FF2B5EF4-FFF2-40B4-BE49-F238E27FC236}">
                <a16:creationId xmlns:a16="http://schemas.microsoft.com/office/drawing/2014/main" id="{7BA79FB6-A677-4CCD-BC02-3F93FC6FED89}"/>
              </a:ext>
            </a:extLst>
          </p:cNvPr>
          <p:cNvSpPr/>
          <p:nvPr/>
        </p:nvSpPr>
        <p:spPr>
          <a:xfrm>
            <a:off x="8473722" y="1705446"/>
            <a:ext cx="2795958" cy="2554545"/>
          </a:xfrm>
          <a:prstGeom prst="rect">
            <a:avLst/>
          </a:prstGeom>
          <a:noFill/>
        </p:spPr>
        <p:txBody>
          <a:bodyPr wrap="none" lIns="91440" tIns="45720" rIns="91440" bIns="45720">
            <a:spAutoFit/>
          </a:bodyPr>
          <a:lstStyle/>
          <a:p>
            <a:pPr algn="ctr"/>
            <a:r>
              <a:rPr lang="en-US" sz="3200" b="0" cap="none" spc="0" dirty="0">
                <a:ln w="0"/>
                <a:solidFill>
                  <a:srgbClr val="FF9827"/>
                </a:solidFill>
                <a:effectLst>
                  <a:outerShdw blurRad="38100" dist="19050" dir="2700000" algn="tl" rotWithShape="0">
                    <a:schemeClr val="dk1">
                      <a:alpha val="40000"/>
                    </a:schemeClr>
                  </a:outerShdw>
                </a:effectLst>
              </a:rPr>
              <a:t>2021 GOALS</a:t>
            </a:r>
          </a:p>
          <a:p>
            <a:pPr algn="ctr"/>
            <a:endParaRPr lang="en-US" sz="3200" dirty="0">
              <a:ln w="0"/>
              <a:solidFill>
                <a:srgbClr val="FF9827"/>
              </a:solidFill>
              <a:effectLst>
                <a:outerShdw blurRad="38100" dist="19050" dir="2700000" algn="tl" rotWithShape="0">
                  <a:schemeClr val="dk1">
                    <a:alpha val="40000"/>
                  </a:schemeClr>
                </a:outerShdw>
              </a:effectLst>
            </a:endParaRPr>
          </a:p>
          <a:p>
            <a:pPr algn="ctr"/>
            <a:r>
              <a:rPr lang="en-US" sz="3200" dirty="0">
                <a:ln w="0"/>
                <a:solidFill>
                  <a:srgbClr val="FF9827"/>
                </a:solidFill>
                <a:effectLst>
                  <a:outerShdw blurRad="38100" dist="19050" dir="2700000" algn="tl" rotWithShape="0">
                    <a:schemeClr val="dk1">
                      <a:alpha val="40000"/>
                    </a:schemeClr>
                  </a:outerShdw>
                </a:effectLst>
              </a:rPr>
              <a:t>OPEN-ENDED </a:t>
            </a:r>
          </a:p>
          <a:p>
            <a:pPr algn="ctr"/>
            <a:r>
              <a:rPr lang="en-US" sz="3200" dirty="0">
                <a:ln w="0"/>
                <a:solidFill>
                  <a:srgbClr val="FF9827"/>
                </a:solidFill>
                <a:effectLst>
                  <a:outerShdw blurRad="38100" dist="19050" dir="2700000" algn="tl" rotWithShape="0">
                    <a:schemeClr val="dk1">
                      <a:alpha val="40000"/>
                    </a:schemeClr>
                  </a:outerShdw>
                </a:effectLst>
              </a:rPr>
              <a:t>POLICYMAKING</a:t>
            </a:r>
          </a:p>
          <a:p>
            <a:pPr algn="ctr"/>
            <a:endParaRPr lang="en-US" sz="3200" b="0" cap="none" spc="0" dirty="0">
              <a:ln w="0"/>
              <a:solidFill>
                <a:srgbClr val="FF9827"/>
              </a:solidFill>
              <a:effectLst>
                <a:outerShdw blurRad="38100" dist="19050" dir="2700000" algn="tl" rotWithShape="0">
                  <a:schemeClr val="dk1">
                    <a:alpha val="40000"/>
                  </a:schemeClr>
                </a:outerShdw>
              </a:effectLst>
            </a:endParaRPr>
          </a:p>
        </p:txBody>
      </p:sp>
      <p:cxnSp>
        <p:nvCxnSpPr>
          <p:cNvPr id="12" name="Straight Connector 11">
            <a:extLst>
              <a:ext uri="{FF2B5EF4-FFF2-40B4-BE49-F238E27FC236}">
                <a16:creationId xmlns:a16="http://schemas.microsoft.com/office/drawing/2014/main" id="{3AFCDB2C-A601-40E1-9AB4-50C3A60C8050}"/>
              </a:ext>
            </a:extLst>
          </p:cNvPr>
          <p:cNvCxnSpPr/>
          <p:nvPr/>
        </p:nvCxnSpPr>
        <p:spPr>
          <a:xfrm>
            <a:off x="4114800" y="1371600"/>
            <a:ext cx="0" cy="44196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6E421E-41BE-4A2B-9486-F10C8110E007}"/>
              </a:ext>
            </a:extLst>
          </p:cNvPr>
          <p:cNvCxnSpPr/>
          <p:nvPr/>
        </p:nvCxnSpPr>
        <p:spPr>
          <a:xfrm>
            <a:off x="7790219" y="1371600"/>
            <a:ext cx="0" cy="4419600"/>
          </a:xfrm>
          <a:prstGeom prst="line">
            <a:avLst/>
          </a:prstGeom>
          <a:ln w="571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10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170</Words>
  <Application>Microsoft Office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CITY OF FERNDALE </vt:lpstr>
      <vt:lpstr>THE START OF THE BEGINNING</vt:lpstr>
      <vt:lpstr>WHERE WE STAND</vt:lpstr>
      <vt:lpstr>WHERE WE STAND</vt:lpstr>
      <vt:lpstr>PowerPoint Presentation</vt:lpstr>
      <vt:lpstr>TEAM DYNAMICS (TUCKMAN MODEL)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FERNDALE</dc:title>
  <dc:creator>Jori Burnett</dc:creator>
  <cp:lastModifiedBy>Susan Duncan</cp:lastModifiedBy>
  <cp:revision>7</cp:revision>
  <dcterms:created xsi:type="dcterms:W3CDTF">2019-12-16T15:51:02Z</dcterms:created>
  <dcterms:modified xsi:type="dcterms:W3CDTF">2020-01-08T23:59:40Z</dcterms:modified>
</cp:coreProperties>
</file>